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771" r:id="rId1"/>
  </p:sldMasterIdLst>
  <p:notesMasterIdLst>
    <p:notesMasterId r:id="rId62"/>
  </p:notesMasterIdLst>
  <p:handoutMasterIdLst>
    <p:handoutMasterId r:id="rId63"/>
  </p:handoutMasterIdLst>
  <p:sldIdLst>
    <p:sldId id="256" r:id="rId2"/>
    <p:sldId id="399" r:id="rId3"/>
    <p:sldId id="397" r:id="rId4"/>
    <p:sldId id="367" r:id="rId5"/>
    <p:sldId id="401" r:id="rId6"/>
    <p:sldId id="402" r:id="rId7"/>
    <p:sldId id="403" r:id="rId8"/>
    <p:sldId id="404" r:id="rId9"/>
    <p:sldId id="519" r:id="rId10"/>
    <p:sldId id="527" r:id="rId11"/>
    <p:sldId id="528" r:id="rId12"/>
    <p:sldId id="412" r:id="rId13"/>
    <p:sldId id="529" r:id="rId14"/>
    <p:sldId id="414" r:id="rId15"/>
    <p:sldId id="369" r:id="rId16"/>
    <p:sldId id="536" r:id="rId17"/>
    <p:sldId id="534" r:id="rId18"/>
    <p:sldId id="535" r:id="rId19"/>
    <p:sldId id="539" r:id="rId20"/>
    <p:sldId id="538" r:id="rId21"/>
    <p:sldId id="537" r:id="rId22"/>
    <p:sldId id="540" r:id="rId23"/>
    <p:sldId id="541" r:id="rId24"/>
    <p:sldId id="542" r:id="rId25"/>
    <p:sldId id="449" r:id="rId26"/>
    <p:sldId id="543" r:id="rId27"/>
    <p:sldId id="492" r:id="rId28"/>
    <p:sldId id="544" r:id="rId29"/>
    <p:sldId id="488" r:id="rId30"/>
    <p:sldId id="489" r:id="rId31"/>
    <p:sldId id="490" r:id="rId32"/>
    <p:sldId id="491" r:id="rId33"/>
    <p:sldId id="501" r:id="rId34"/>
    <p:sldId id="368" r:id="rId35"/>
    <p:sldId id="380" r:id="rId36"/>
    <p:sldId id="381" r:id="rId37"/>
    <p:sldId id="343" r:id="rId38"/>
    <p:sldId id="407" r:id="rId39"/>
    <p:sldId id="408" r:id="rId40"/>
    <p:sldId id="409" r:id="rId41"/>
    <p:sldId id="410" r:id="rId42"/>
    <p:sldId id="345" r:id="rId43"/>
    <p:sldId id="382" r:id="rId44"/>
    <p:sldId id="383" r:id="rId45"/>
    <p:sldId id="385" r:id="rId46"/>
    <p:sldId id="384" r:id="rId47"/>
    <p:sldId id="387" r:id="rId48"/>
    <p:sldId id="386" r:id="rId49"/>
    <p:sldId id="388" r:id="rId50"/>
    <p:sldId id="349" r:id="rId51"/>
    <p:sldId id="392" r:id="rId52"/>
    <p:sldId id="389" r:id="rId53"/>
    <p:sldId id="390" r:id="rId54"/>
    <p:sldId id="391" r:id="rId55"/>
    <p:sldId id="411" r:id="rId56"/>
    <p:sldId id="393" r:id="rId57"/>
    <p:sldId id="394" r:id="rId58"/>
    <p:sldId id="395" r:id="rId59"/>
    <p:sldId id="396" r:id="rId60"/>
    <p:sldId id="304" r:id="rId61"/>
  </p:sldIdLst>
  <p:sldSz cx="12192000" cy="6858000"/>
  <p:notesSz cx="6858000" cy="9144000"/>
  <p:embeddedFontLst>
    <p:embeddedFont>
      <p:font typeface="Lucida Handwriting" panose="03010101010101010101" pitchFamily="66" charset="0"/>
      <p:regular r:id="rId64"/>
    </p:embeddedFont>
    <p:embeddedFont>
      <p:font typeface="Verdana" panose="020B0604030504040204" pitchFamily="34" charset="0"/>
      <p:regular r:id="rId65"/>
      <p:bold r:id="rId66"/>
      <p:italic r:id="rId67"/>
      <p:boldItalic r:id="rId68"/>
    </p:embeddedFont>
    <p:embeddedFont>
      <p:font typeface="Roboto" panose="020B0604020202020204" charset="0"/>
      <p:regular r:id="rId69"/>
      <p:bold r:id="rId70"/>
      <p:italic r:id="rId71"/>
      <p:boldItalic r:id="rId72"/>
    </p:embeddedFont>
    <p:embeddedFont>
      <p:font typeface="Tahoma" panose="020B0604030504040204" pitchFamily="34" charset="0"/>
      <p:regular r:id="rId73"/>
      <p:bold r:id="rId74"/>
    </p:embeddedFont>
    <p:embeddedFont>
      <p:font typeface="Calibri" panose="020F0502020204030204" pitchFamily="34" charset="0"/>
      <p:regular r:id="rId75"/>
      <p:bold r:id="rId76"/>
      <p:italic r:id="rId77"/>
      <p:boldItalic r:id="rId78"/>
    </p:embeddedFont>
    <p:embeddedFont>
      <p:font typeface="Roboto Black" panose="020B0604020202020204" charset="0"/>
      <p:bold r:id="rId79"/>
      <p:boldItalic r:id="rId80"/>
    </p:embeddedFont>
    <p:embeddedFont>
      <p:font typeface="Times" panose="02020603050405020304" pitchFamily="18" charset="0"/>
      <p:regular r:id="rId81"/>
      <p:bold r:id="rId82"/>
      <p:italic r:id="rId83"/>
      <p:boldItalic r:id="rId84"/>
    </p:embeddedFont>
    <p:embeddedFont>
      <p:font typeface="Wingdings 2" panose="05020102010507070707" pitchFamily="18" charset="2"/>
      <p:regular r:id="rId85"/>
    </p:embeddedFont>
    <p:embeddedFont>
      <p:font typeface="游ゴシック" panose="020B0400000000000000" pitchFamily="34" charset="-128"/>
      <p:regular r:id="rId86"/>
      <p:bold r:id="rId87"/>
    </p:embeddedFont>
  </p:embeddedFontLst>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787"/>
    <a:srgbClr val="2FB68E"/>
    <a:srgbClr val="EBCA28"/>
    <a:srgbClr val="5A8E8E"/>
    <a:srgbClr val="A3DE7C"/>
    <a:srgbClr val="461752"/>
    <a:srgbClr val="DF1B63"/>
    <a:srgbClr val="FCFFFF"/>
    <a:srgbClr val="96969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6" d="100"/>
          <a:sy n="86" d="100"/>
        </p:scale>
        <p:origin x="48" y="141"/>
      </p:cViewPr>
      <p:guideLst/>
    </p:cSldViewPr>
  </p:slid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75742-4044-4816-ADB1-1C1642553A7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B9B6A0CE-922A-445E-BF1A-1D373D9F6BA8}">
      <dgm:prSet custT="1"/>
      <dgm:spPr/>
      <dgm:t>
        <a:bodyPr/>
        <a:lstStyle/>
        <a:p>
          <a:r>
            <a:rPr lang="en-US" sz="3200" b="1" dirty="0" err="1">
              <a:latin typeface="Roboto "/>
            </a:rPr>
            <a:t>Phần</a:t>
          </a:r>
          <a:r>
            <a:rPr lang="en-US" sz="3200" b="1" dirty="0">
              <a:latin typeface="Roboto "/>
            </a:rPr>
            <a:t> 1. </a:t>
          </a:r>
          <a:r>
            <a:rPr lang="en-US" sz="3200" b="1" dirty="0" err="1">
              <a:latin typeface="Roboto "/>
            </a:rPr>
            <a:t>Quản</a:t>
          </a:r>
          <a:r>
            <a:rPr lang="en-US" sz="3200" b="1" dirty="0">
              <a:latin typeface="Roboto "/>
            </a:rPr>
            <a:t> </a:t>
          </a:r>
          <a:r>
            <a:rPr lang="en-US" sz="3200" b="1" dirty="0" err="1">
              <a:latin typeface="Roboto "/>
            </a:rPr>
            <a:t>lí</a:t>
          </a:r>
          <a:r>
            <a:rPr lang="en-US" sz="3200" b="1" dirty="0">
              <a:latin typeface="Roboto "/>
            </a:rPr>
            <a:t> GDHN </a:t>
          </a:r>
          <a:r>
            <a:rPr lang="en-US" sz="3200" b="1" dirty="0" err="1">
              <a:latin typeface="Roboto "/>
            </a:rPr>
            <a:t>trẻ</a:t>
          </a:r>
          <a:r>
            <a:rPr lang="en-US" sz="3200" b="1" dirty="0">
              <a:latin typeface="Roboto "/>
            </a:rPr>
            <a:t> </a:t>
          </a:r>
          <a:r>
            <a:rPr lang="en-US" sz="3200" b="1" dirty="0" err="1">
              <a:latin typeface="Roboto "/>
            </a:rPr>
            <a:t>khuyết</a:t>
          </a:r>
          <a:r>
            <a:rPr lang="en-US" sz="3200" b="1" dirty="0">
              <a:latin typeface="Roboto "/>
            </a:rPr>
            <a:t> </a:t>
          </a:r>
          <a:r>
            <a:rPr lang="en-US" sz="3200" b="1" dirty="0" err="1">
              <a:latin typeface="Roboto "/>
            </a:rPr>
            <a:t>tật</a:t>
          </a:r>
          <a:endParaRPr lang="en-US" sz="3200" dirty="0">
            <a:latin typeface="Roboto "/>
          </a:endParaRPr>
        </a:p>
      </dgm:t>
    </dgm:pt>
    <dgm:pt modelId="{D179C18E-380F-47E6-AA7A-8720D4C1CAB8}" type="parTrans" cxnId="{E95E535B-BE3E-45C6-8FD7-C6975699A688}">
      <dgm:prSet/>
      <dgm:spPr/>
      <dgm:t>
        <a:bodyPr/>
        <a:lstStyle/>
        <a:p>
          <a:endParaRPr lang="en-US" sz="3200"/>
        </a:p>
      </dgm:t>
    </dgm:pt>
    <dgm:pt modelId="{28E4AEA3-CC8F-47E2-AD49-E7951289583C}" type="sibTrans" cxnId="{E95E535B-BE3E-45C6-8FD7-C6975699A688}">
      <dgm:prSet/>
      <dgm:spPr/>
      <dgm:t>
        <a:bodyPr/>
        <a:lstStyle/>
        <a:p>
          <a:endParaRPr lang="en-US" sz="3200"/>
        </a:p>
      </dgm:t>
    </dgm:pt>
    <dgm:pt modelId="{59B0895E-BF58-4B75-8BE9-CAD5D64754C4}">
      <dgm:prSet custT="1"/>
      <dgm:spPr/>
      <dgm:t>
        <a:bodyPr/>
        <a:lstStyle/>
        <a:p>
          <a:r>
            <a:rPr lang="en-US" sz="3200" b="1" dirty="0" err="1">
              <a:latin typeface="Roboto "/>
            </a:rPr>
            <a:t>Phần</a:t>
          </a:r>
          <a:r>
            <a:rPr lang="en-US" sz="3200" b="1" dirty="0">
              <a:latin typeface="Roboto "/>
            </a:rPr>
            <a:t> 2. </a:t>
          </a:r>
          <a:r>
            <a:rPr lang="en-US" sz="3200" b="1" dirty="0" err="1">
              <a:latin typeface="Roboto "/>
            </a:rPr>
            <a:t>Kế</a:t>
          </a:r>
          <a:r>
            <a:rPr lang="en-US" sz="3200" b="1" dirty="0">
              <a:latin typeface="Roboto "/>
            </a:rPr>
            <a:t> </a:t>
          </a:r>
          <a:r>
            <a:rPr lang="en-US" sz="3200" b="1" dirty="0" err="1">
              <a:latin typeface="Roboto "/>
            </a:rPr>
            <a:t>hoạch</a:t>
          </a:r>
          <a:r>
            <a:rPr lang="en-US" sz="3200" b="1" dirty="0">
              <a:latin typeface="Roboto "/>
            </a:rPr>
            <a:t> </a:t>
          </a:r>
          <a:r>
            <a:rPr lang="en-US" sz="3200" b="1" dirty="0" err="1">
              <a:latin typeface="Roboto "/>
            </a:rPr>
            <a:t>giáo</a:t>
          </a:r>
          <a:r>
            <a:rPr lang="en-US" sz="3200" b="1" dirty="0">
              <a:latin typeface="Roboto "/>
            </a:rPr>
            <a:t> </a:t>
          </a:r>
          <a:r>
            <a:rPr lang="en-US" sz="3200" b="1" dirty="0" err="1">
              <a:latin typeface="Roboto "/>
            </a:rPr>
            <a:t>dục</a:t>
          </a:r>
          <a:r>
            <a:rPr lang="en-US" sz="3200" b="1" dirty="0">
              <a:latin typeface="Roboto "/>
            </a:rPr>
            <a:t> </a:t>
          </a:r>
          <a:r>
            <a:rPr lang="en-US" sz="3200" b="1" dirty="0" err="1">
              <a:latin typeface="Roboto "/>
            </a:rPr>
            <a:t>cá</a:t>
          </a:r>
          <a:r>
            <a:rPr lang="en-US" sz="3200" b="1" dirty="0">
              <a:latin typeface="Roboto "/>
            </a:rPr>
            <a:t> </a:t>
          </a:r>
          <a:r>
            <a:rPr lang="en-US" sz="3200" b="1" dirty="0" err="1">
              <a:latin typeface="Roboto "/>
            </a:rPr>
            <a:t>nhân</a:t>
          </a:r>
          <a:endParaRPr lang="en-US" sz="3200" dirty="0">
            <a:latin typeface="Roboto "/>
          </a:endParaRPr>
        </a:p>
      </dgm:t>
    </dgm:pt>
    <dgm:pt modelId="{995C991D-7D8F-42DD-8F59-53D6C7D6A623}" type="sibTrans" cxnId="{E7E04B7B-32C3-4742-BB56-DF9007400E8B}">
      <dgm:prSet/>
      <dgm:spPr/>
      <dgm:t>
        <a:bodyPr/>
        <a:lstStyle/>
        <a:p>
          <a:endParaRPr lang="en-US" sz="3200"/>
        </a:p>
      </dgm:t>
    </dgm:pt>
    <dgm:pt modelId="{0A92D962-6A98-4743-965B-9B95155EE757}" type="parTrans" cxnId="{E7E04B7B-32C3-4742-BB56-DF9007400E8B}">
      <dgm:prSet/>
      <dgm:spPr/>
      <dgm:t>
        <a:bodyPr/>
        <a:lstStyle/>
        <a:p>
          <a:endParaRPr lang="en-US" sz="3200"/>
        </a:p>
      </dgm:t>
    </dgm:pt>
    <dgm:pt modelId="{6B01D602-8D93-4533-852B-27033D6989FC}" type="pres">
      <dgm:prSet presAssocID="{CB975742-4044-4816-ADB1-1C1642553A71}" presName="vert0" presStyleCnt="0">
        <dgm:presLayoutVars>
          <dgm:dir/>
          <dgm:animOne val="branch"/>
          <dgm:animLvl val="lvl"/>
        </dgm:presLayoutVars>
      </dgm:prSet>
      <dgm:spPr/>
      <dgm:t>
        <a:bodyPr/>
        <a:lstStyle/>
        <a:p>
          <a:endParaRPr lang="en-US"/>
        </a:p>
      </dgm:t>
    </dgm:pt>
    <dgm:pt modelId="{93B0FC58-3C08-4A1F-9F99-5B5ECE3A5352}" type="pres">
      <dgm:prSet presAssocID="{B9B6A0CE-922A-445E-BF1A-1D373D9F6BA8}" presName="thickLine" presStyleLbl="alignNode1" presStyleIdx="0" presStyleCnt="2"/>
      <dgm:spPr/>
    </dgm:pt>
    <dgm:pt modelId="{9DB59BF6-A929-476D-96CF-E048C571A898}" type="pres">
      <dgm:prSet presAssocID="{B9B6A0CE-922A-445E-BF1A-1D373D9F6BA8}" presName="horz1" presStyleCnt="0"/>
      <dgm:spPr/>
    </dgm:pt>
    <dgm:pt modelId="{10EAA89B-41AB-4261-AB12-7E3E60235E01}" type="pres">
      <dgm:prSet presAssocID="{B9B6A0CE-922A-445E-BF1A-1D373D9F6BA8}" presName="tx1" presStyleLbl="revTx" presStyleIdx="0" presStyleCnt="2"/>
      <dgm:spPr/>
      <dgm:t>
        <a:bodyPr/>
        <a:lstStyle/>
        <a:p>
          <a:endParaRPr lang="en-US"/>
        </a:p>
      </dgm:t>
    </dgm:pt>
    <dgm:pt modelId="{1D786EF7-6965-4D66-BB3F-5E4B40D9A4BE}" type="pres">
      <dgm:prSet presAssocID="{B9B6A0CE-922A-445E-BF1A-1D373D9F6BA8}" presName="vert1" presStyleCnt="0"/>
      <dgm:spPr/>
    </dgm:pt>
    <dgm:pt modelId="{F81DE303-E39A-4F14-A158-47E702B1090C}" type="pres">
      <dgm:prSet presAssocID="{59B0895E-BF58-4B75-8BE9-CAD5D64754C4}" presName="thickLine" presStyleLbl="alignNode1" presStyleIdx="1" presStyleCnt="2"/>
      <dgm:spPr/>
    </dgm:pt>
    <dgm:pt modelId="{1A4D6021-22ED-4BD2-82A3-F5ECE57D8914}" type="pres">
      <dgm:prSet presAssocID="{59B0895E-BF58-4B75-8BE9-CAD5D64754C4}" presName="horz1" presStyleCnt="0"/>
      <dgm:spPr/>
    </dgm:pt>
    <dgm:pt modelId="{ABF216D4-77E4-44B7-B11E-D0E628B9FD01}" type="pres">
      <dgm:prSet presAssocID="{59B0895E-BF58-4B75-8BE9-CAD5D64754C4}" presName="tx1" presStyleLbl="revTx" presStyleIdx="1" presStyleCnt="2"/>
      <dgm:spPr/>
      <dgm:t>
        <a:bodyPr/>
        <a:lstStyle/>
        <a:p>
          <a:endParaRPr lang="en-US"/>
        </a:p>
      </dgm:t>
    </dgm:pt>
    <dgm:pt modelId="{5E410F89-BCB7-40D1-9BF3-8A9AA3434B0C}" type="pres">
      <dgm:prSet presAssocID="{59B0895E-BF58-4B75-8BE9-CAD5D64754C4}" presName="vert1" presStyleCnt="0"/>
      <dgm:spPr/>
    </dgm:pt>
  </dgm:ptLst>
  <dgm:cxnLst>
    <dgm:cxn modelId="{A1E5A525-B640-4449-9559-C931E0D7A57A}" type="presOf" srcId="{B9B6A0CE-922A-445E-BF1A-1D373D9F6BA8}" destId="{10EAA89B-41AB-4261-AB12-7E3E60235E01}" srcOrd="0" destOrd="0" presId="urn:microsoft.com/office/officeart/2008/layout/LinedList"/>
    <dgm:cxn modelId="{A381576D-FD03-44A0-8B19-4C88AF6F2510}" type="presOf" srcId="{CB975742-4044-4816-ADB1-1C1642553A71}" destId="{6B01D602-8D93-4533-852B-27033D6989FC}" srcOrd="0" destOrd="0" presId="urn:microsoft.com/office/officeart/2008/layout/LinedList"/>
    <dgm:cxn modelId="{11E33F39-8D38-44BD-9DAF-89ADFD35B215}" type="presOf" srcId="{59B0895E-BF58-4B75-8BE9-CAD5D64754C4}" destId="{ABF216D4-77E4-44B7-B11E-D0E628B9FD01}" srcOrd="0" destOrd="0" presId="urn:microsoft.com/office/officeart/2008/layout/LinedList"/>
    <dgm:cxn modelId="{E95E535B-BE3E-45C6-8FD7-C6975699A688}" srcId="{CB975742-4044-4816-ADB1-1C1642553A71}" destId="{B9B6A0CE-922A-445E-BF1A-1D373D9F6BA8}" srcOrd="0" destOrd="0" parTransId="{D179C18E-380F-47E6-AA7A-8720D4C1CAB8}" sibTransId="{28E4AEA3-CC8F-47E2-AD49-E7951289583C}"/>
    <dgm:cxn modelId="{E7E04B7B-32C3-4742-BB56-DF9007400E8B}" srcId="{CB975742-4044-4816-ADB1-1C1642553A71}" destId="{59B0895E-BF58-4B75-8BE9-CAD5D64754C4}" srcOrd="1" destOrd="0" parTransId="{0A92D962-6A98-4743-965B-9B95155EE757}" sibTransId="{995C991D-7D8F-42DD-8F59-53D6C7D6A623}"/>
    <dgm:cxn modelId="{FCCAB979-C8B0-4E61-A3E4-6576ACB5DF3D}" type="presParOf" srcId="{6B01D602-8D93-4533-852B-27033D6989FC}" destId="{93B0FC58-3C08-4A1F-9F99-5B5ECE3A5352}" srcOrd="0" destOrd="0" presId="urn:microsoft.com/office/officeart/2008/layout/LinedList"/>
    <dgm:cxn modelId="{0F6D7889-3CE8-4D8D-B751-CDC753229CCD}" type="presParOf" srcId="{6B01D602-8D93-4533-852B-27033D6989FC}" destId="{9DB59BF6-A929-476D-96CF-E048C571A898}" srcOrd="1" destOrd="0" presId="urn:microsoft.com/office/officeart/2008/layout/LinedList"/>
    <dgm:cxn modelId="{F0F85DB3-A034-4A97-A299-C50FEBB133CE}" type="presParOf" srcId="{9DB59BF6-A929-476D-96CF-E048C571A898}" destId="{10EAA89B-41AB-4261-AB12-7E3E60235E01}" srcOrd="0" destOrd="0" presId="urn:microsoft.com/office/officeart/2008/layout/LinedList"/>
    <dgm:cxn modelId="{39F8E1CE-938E-4806-9DA5-BAF81B938A14}" type="presParOf" srcId="{9DB59BF6-A929-476D-96CF-E048C571A898}" destId="{1D786EF7-6965-4D66-BB3F-5E4B40D9A4BE}" srcOrd="1" destOrd="0" presId="urn:microsoft.com/office/officeart/2008/layout/LinedList"/>
    <dgm:cxn modelId="{2A4EBD0F-19A3-4078-A3BD-BA5ED64FDD31}" type="presParOf" srcId="{6B01D602-8D93-4533-852B-27033D6989FC}" destId="{F81DE303-E39A-4F14-A158-47E702B1090C}" srcOrd="2" destOrd="0" presId="urn:microsoft.com/office/officeart/2008/layout/LinedList"/>
    <dgm:cxn modelId="{7A29CEB2-9F6E-4E65-8C13-458B13D41F39}" type="presParOf" srcId="{6B01D602-8D93-4533-852B-27033D6989FC}" destId="{1A4D6021-22ED-4BD2-82A3-F5ECE57D8914}" srcOrd="3" destOrd="0" presId="urn:microsoft.com/office/officeart/2008/layout/LinedList"/>
    <dgm:cxn modelId="{E05A92E5-51DC-4ECC-B85A-7E4C998B9683}" type="presParOf" srcId="{1A4D6021-22ED-4BD2-82A3-F5ECE57D8914}" destId="{ABF216D4-77E4-44B7-B11E-D0E628B9FD01}" srcOrd="0" destOrd="0" presId="urn:microsoft.com/office/officeart/2008/layout/LinedList"/>
    <dgm:cxn modelId="{A57543C0-90F5-446E-A796-227280CB3F5F}" type="presParOf" srcId="{1A4D6021-22ED-4BD2-82A3-F5ECE57D8914}" destId="{5E410F89-BCB7-40D1-9BF3-8A9AA3434B0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072E62-671D-4A1A-B9F7-04F634D4AEA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03E5812-4684-4F3B-8B0C-6F336199CEB7}">
      <dgm:prSet/>
      <dgm:spPr/>
      <dgm:t>
        <a:bodyPr/>
        <a:lstStyle/>
        <a:p>
          <a:r>
            <a:rPr lang="en-US"/>
            <a:t>Trên cơ sở trẻ của mình, giáo viên hãy xây dựng mục tiêu cần được phát triển cho trẻ trong kì 1</a:t>
          </a:r>
        </a:p>
      </dgm:t>
    </dgm:pt>
    <dgm:pt modelId="{E6B1ADAC-A995-4B7B-B6F6-D10969C6D397}" type="parTrans" cxnId="{FD7F25DE-0920-4AF7-8DB8-638E65B5E8D7}">
      <dgm:prSet/>
      <dgm:spPr/>
      <dgm:t>
        <a:bodyPr/>
        <a:lstStyle/>
        <a:p>
          <a:endParaRPr lang="en-US"/>
        </a:p>
      </dgm:t>
    </dgm:pt>
    <dgm:pt modelId="{B40F69D7-1F74-4D54-8F22-009DD7EC32E3}" type="sibTrans" cxnId="{FD7F25DE-0920-4AF7-8DB8-638E65B5E8D7}">
      <dgm:prSet/>
      <dgm:spPr/>
      <dgm:t>
        <a:bodyPr/>
        <a:lstStyle/>
        <a:p>
          <a:endParaRPr lang="en-US"/>
        </a:p>
      </dgm:t>
    </dgm:pt>
    <dgm:pt modelId="{B3A805A0-773B-4B3A-AA5A-32F55DE7F00D}">
      <dgm:prSet/>
      <dgm:spPr/>
      <dgm:t>
        <a:bodyPr/>
        <a:lstStyle/>
        <a:p>
          <a:r>
            <a:rPr lang="en-US"/>
            <a:t>Xây dựng mục tiêu giáo dục cá nhân trong 1 tháng</a:t>
          </a:r>
        </a:p>
      </dgm:t>
    </dgm:pt>
    <dgm:pt modelId="{AF9B1F7E-2E60-4FA8-A69E-94AA09EE5275}" type="parTrans" cxnId="{4B36E5E5-F07D-46FF-94B1-7B454043E644}">
      <dgm:prSet/>
      <dgm:spPr/>
      <dgm:t>
        <a:bodyPr/>
        <a:lstStyle/>
        <a:p>
          <a:endParaRPr lang="en-US"/>
        </a:p>
      </dgm:t>
    </dgm:pt>
    <dgm:pt modelId="{0ABEA915-0A41-45D8-85B7-3F11C2AA14DD}" type="sibTrans" cxnId="{4B36E5E5-F07D-46FF-94B1-7B454043E644}">
      <dgm:prSet/>
      <dgm:spPr/>
      <dgm:t>
        <a:bodyPr/>
        <a:lstStyle/>
        <a:p>
          <a:endParaRPr lang="en-US"/>
        </a:p>
      </dgm:t>
    </dgm:pt>
    <dgm:pt modelId="{35A49D13-1339-4DA0-A6D3-EA8BD54DE4DC}" type="pres">
      <dgm:prSet presAssocID="{C1072E62-671D-4A1A-B9F7-04F634D4AEA6}" presName="linear" presStyleCnt="0">
        <dgm:presLayoutVars>
          <dgm:animLvl val="lvl"/>
          <dgm:resizeHandles val="exact"/>
        </dgm:presLayoutVars>
      </dgm:prSet>
      <dgm:spPr/>
      <dgm:t>
        <a:bodyPr/>
        <a:lstStyle/>
        <a:p>
          <a:endParaRPr lang="en-US"/>
        </a:p>
      </dgm:t>
    </dgm:pt>
    <dgm:pt modelId="{FA4DEB49-5A65-48ED-AB8D-EAE5B7B2701D}" type="pres">
      <dgm:prSet presAssocID="{D03E5812-4684-4F3B-8B0C-6F336199CEB7}" presName="parentText" presStyleLbl="node1" presStyleIdx="0" presStyleCnt="2">
        <dgm:presLayoutVars>
          <dgm:chMax val="0"/>
          <dgm:bulletEnabled val="1"/>
        </dgm:presLayoutVars>
      </dgm:prSet>
      <dgm:spPr/>
      <dgm:t>
        <a:bodyPr/>
        <a:lstStyle/>
        <a:p>
          <a:endParaRPr lang="en-US"/>
        </a:p>
      </dgm:t>
    </dgm:pt>
    <dgm:pt modelId="{7F610E77-AE9C-4463-B346-3CC37BD640FF}" type="pres">
      <dgm:prSet presAssocID="{B40F69D7-1F74-4D54-8F22-009DD7EC32E3}" presName="spacer" presStyleCnt="0"/>
      <dgm:spPr/>
    </dgm:pt>
    <dgm:pt modelId="{C489F87D-1358-4826-8BEE-FD6A3C2EA42B}" type="pres">
      <dgm:prSet presAssocID="{B3A805A0-773B-4B3A-AA5A-32F55DE7F00D}" presName="parentText" presStyleLbl="node1" presStyleIdx="1" presStyleCnt="2">
        <dgm:presLayoutVars>
          <dgm:chMax val="0"/>
          <dgm:bulletEnabled val="1"/>
        </dgm:presLayoutVars>
      </dgm:prSet>
      <dgm:spPr/>
      <dgm:t>
        <a:bodyPr/>
        <a:lstStyle/>
        <a:p>
          <a:endParaRPr lang="en-US"/>
        </a:p>
      </dgm:t>
    </dgm:pt>
  </dgm:ptLst>
  <dgm:cxnLst>
    <dgm:cxn modelId="{5F845971-48AE-46F5-B3F2-901F0BC45BCC}" type="presOf" srcId="{C1072E62-671D-4A1A-B9F7-04F634D4AEA6}" destId="{35A49D13-1339-4DA0-A6D3-EA8BD54DE4DC}" srcOrd="0" destOrd="0" presId="urn:microsoft.com/office/officeart/2005/8/layout/vList2"/>
    <dgm:cxn modelId="{FD7F25DE-0920-4AF7-8DB8-638E65B5E8D7}" srcId="{C1072E62-671D-4A1A-B9F7-04F634D4AEA6}" destId="{D03E5812-4684-4F3B-8B0C-6F336199CEB7}" srcOrd="0" destOrd="0" parTransId="{E6B1ADAC-A995-4B7B-B6F6-D10969C6D397}" sibTransId="{B40F69D7-1F74-4D54-8F22-009DD7EC32E3}"/>
    <dgm:cxn modelId="{F377DB97-3883-4FE6-A4F2-42762033AD17}" type="presOf" srcId="{D03E5812-4684-4F3B-8B0C-6F336199CEB7}" destId="{FA4DEB49-5A65-48ED-AB8D-EAE5B7B2701D}" srcOrd="0" destOrd="0" presId="urn:microsoft.com/office/officeart/2005/8/layout/vList2"/>
    <dgm:cxn modelId="{4B36E5E5-F07D-46FF-94B1-7B454043E644}" srcId="{C1072E62-671D-4A1A-B9F7-04F634D4AEA6}" destId="{B3A805A0-773B-4B3A-AA5A-32F55DE7F00D}" srcOrd="1" destOrd="0" parTransId="{AF9B1F7E-2E60-4FA8-A69E-94AA09EE5275}" sibTransId="{0ABEA915-0A41-45D8-85B7-3F11C2AA14DD}"/>
    <dgm:cxn modelId="{CC40CE1A-916C-4BE2-8DE6-94C08DCC19CD}" type="presOf" srcId="{B3A805A0-773B-4B3A-AA5A-32F55DE7F00D}" destId="{C489F87D-1358-4826-8BEE-FD6A3C2EA42B}" srcOrd="0" destOrd="0" presId="urn:microsoft.com/office/officeart/2005/8/layout/vList2"/>
    <dgm:cxn modelId="{C414F22E-F8E6-4907-8C58-FC0B3FC963AE}" type="presParOf" srcId="{35A49D13-1339-4DA0-A6D3-EA8BD54DE4DC}" destId="{FA4DEB49-5A65-48ED-AB8D-EAE5B7B2701D}" srcOrd="0" destOrd="0" presId="urn:microsoft.com/office/officeart/2005/8/layout/vList2"/>
    <dgm:cxn modelId="{5A3ECE53-2522-4C48-A4B2-EAFC678443FE}" type="presParOf" srcId="{35A49D13-1339-4DA0-A6D3-EA8BD54DE4DC}" destId="{7F610E77-AE9C-4463-B346-3CC37BD640FF}" srcOrd="1" destOrd="0" presId="urn:microsoft.com/office/officeart/2005/8/layout/vList2"/>
    <dgm:cxn modelId="{480A7A49-2ABB-4534-843F-1B44ADE44C47}" type="presParOf" srcId="{35A49D13-1339-4DA0-A6D3-EA8BD54DE4DC}" destId="{C489F87D-1358-4826-8BEE-FD6A3C2EA42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A4BD0-D01C-4AB5-A964-45C7AF9335C2}"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en-US"/>
        </a:p>
      </dgm:t>
    </dgm:pt>
    <dgm:pt modelId="{F87CD15E-2EC1-4DE9-886B-CFC94E838537}">
      <dgm:prSet/>
      <dgm:spPr/>
      <dgm:t>
        <a:bodyPr/>
        <a:lstStyle/>
        <a:p>
          <a:r>
            <a:rPr lang="pt-BR" b="1" dirty="0"/>
            <a:t>Chủ thể quản lí</a:t>
          </a:r>
          <a:endParaRPr lang="en-US" dirty="0"/>
        </a:p>
      </dgm:t>
    </dgm:pt>
    <dgm:pt modelId="{6BED5D10-9BF4-4F6E-A800-98267FAE3938}" type="parTrans" cxnId="{FC44F682-1711-4EF2-8319-B0CB5BC5F7F7}">
      <dgm:prSet/>
      <dgm:spPr/>
      <dgm:t>
        <a:bodyPr/>
        <a:lstStyle/>
        <a:p>
          <a:endParaRPr lang="en-US" sz="3200"/>
        </a:p>
      </dgm:t>
    </dgm:pt>
    <dgm:pt modelId="{C8BE4EEF-A887-4E6A-A809-DDB0121DFC0D}" type="sibTrans" cxnId="{FC44F682-1711-4EF2-8319-B0CB5BC5F7F7}">
      <dgm:prSet/>
      <dgm:spPr/>
      <dgm:t>
        <a:bodyPr/>
        <a:lstStyle/>
        <a:p>
          <a:endParaRPr lang="en-US"/>
        </a:p>
      </dgm:t>
    </dgm:pt>
    <dgm:pt modelId="{E76A823D-0287-4DA0-8E11-51020142DEED}">
      <dgm:prSet/>
      <dgm:spPr/>
      <dgm:t>
        <a:bodyPr/>
        <a:lstStyle/>
        <a:p>
          <a:r>
            <a:rPr lang="pt-BR" b="1" dirty="0"/>
            <a:t>Đối tượng quản lí</a:t>
          </a:r>
          <a:endParaRPr lang="en-US" dirty="0"/>
        </a:p>
      </dgm:t>
    </dgm:pt>
    <dgm:pt modelId="{894C7F95-BD18-4C1D-A6BE-33AE08AEA0E4}" type="parTrans" cxnId="{56A821CD-8E46-4A61-BF42-6D12508E8579}">
      <dgm:prSet/>
      <dgm:spPr/>
      <dgm:t>
        <a:bodyPr/>
        <a:lstStyle/>
        <a:p>
          <a:endParaRPr lang="en-US" sz="3200"/>
        </a:p>
      </dgm:t>
    </dgm:pt>
    <dgm:pt modelId="{B59CB988-E81F-49FD-9C72-0E3F1E3D74BA}" type="sibTrans" cxnId="{56A821CD-8E46-4A61-BF42-6D12508E8579}">
      <dgm:prSet/>
      <dgm:spPr/>
      <dgm:t>
        <a:bodyPr/>
        <a:lstStyle/>
        <a:p>
          <a:endParaRPr lang="en-US"/>
        </a:p>
      </dgm:t>
    </dgm:pt>
    <dgm:pt modelId="{9BA590E2-CF4B-4C92-85C0-958CA0714443}">
      <dgm:prSet/>
      <dgm:spPr/>
      <dgm:t>
        <a:bodyPr/>
        <a:lstStyle/>
        <a:p>
          <a:r>
            <a:rPr lang="pt-BR" b="1" dirty="0"/>
            <a:t>Quan hệ quản lí gd</a:t>
          </a:r>
          <a:endParaRPr lang="en-US" dirty="0"/>
        </a:p>
      </dgm:t>
    </dgm:pt>
    <dgm:pt modelId="{6CE30029-1961-48DB-BD07-79D704267349}" type="parTrans" cxnId="{220C6D62-B661-4D2C-AA1A-895AF8D11B0B}">
      <dgm:prSet/>
      <dgm:spPr/>
      <dgm:t>
        <a:bodyPr/>
        <a:lstStyle/>
        <a:p>
          <a:endParaRPr lang="en-US" sz="3200"/>
        </a:p>
      </dgm:t>
    </dgm:pt>
    <dgm:pt modelId="{364FF15B-391A-4A73-9859-0856E502C08D}" type="sibTrans" cxnId="{220C6D62-B661-4D2C-AA1A-895AF8D11B0B}">
      <dgm:prSet/>
      <dgm:spPr/>
      <dgm:t>
        <a:bodyPr/>
        <a:lstStyle/>
        <a:p>
          <a:endParaRPr lang="en-US"/>
        </a:p>
      </dgm:t>
    </dgm:pt>
    <dgm:pt modelId="{FD5837C7-E0B8-419F-9F16-F94C8098BF7C}">
      <dgm:prSet/>
      <dgm:spPr/>
      <dgm:t>
        <a:bodyPr/>
        <a:lstStyle/>
        <a:p>
          <a:r>
            <a:rPr lang="pt-BR" b="1" dirty="0"/>
            <a:t>Mục tiêu quản lí</a:t>
          </a:r>
          <a:endParaRPr lang="en-US" dirty="0"/>
        </a:p>
      </dgm:t>
    </dgm:pt>
    <dgm:pt modelId="{0410EA3E-209C-471D-9DF1-FE3605094BAC}" type="parTrans" cxnId="{EF38A38C-EE1D-48F7-B0DD-EFC24B415A4E}">
      <dgm:prSet/>
      <dgm:spPr/>
      <dgm:t>
        <a:bodyPr/>
        <a:lstStyle/>
        <a:p>
          <a:endParaRPr lang="en-US" sz="3200"/>
        </a:p>
      </dgm:t>
    </dgm:pt>
    <dgm:pt modelId="{4F78DB52-D422-44DB-A847-6BB4782E3767}" type="sibTrans" cxnId="{EF38A38C-EE1D-48F7-B0DD-EFC24B415A4E}">
      <dgm:prSet/>
      <dgm:spPr/>
      <dgm:t>
        <a:bodyPr/>
        <a:lstStyle/>
        <a:p>
          <a:endParaRPr lang="en-US"/>
        </a:p>
      </dgm:t>
    </dgm:pt>
    <dgm:pt modelId="{FAF24923-D56E-47B4-A1DC-A90F2AFB6DB8}" type="pres">
      <dgm:prSet presAssocID="{A60A4BD0-D01C-4AB5-A964-45C7AF9335C2}" presName="hierChild1" presStyleCnt="0">
        <dgm:presLayoutVars>
          <dgm:chPref val="1"/>
          <dgm:dir/>
          <dgm:animOne val="branch"/>
          <dgm:animLvl val="lvl"/>
          <dgm:resizeHandles/>
        </dgm:presLayoutVars>
      </dgm:prSet>
      <dgm:spPr/>
      <dgm:t>
        <a:bodyPr/>
        <a:lstStyle/>
        <a:p>
          <a:endParaRPr lang="en-US"/>
        </a:p>
      </dgm:t>
    </dgm:pt>
    <dgm:pt modelId="{BEC92441-5125-4BB5-A1F0-3F80B63D4C8D}" type="pres">
      <dgm:prSet presAssocID="{F87CD15E-2EC1-4DE9-886B-CFC94E838537}" presName="hierRoot1" presStyleCnt="0"/>
      <dgm:spPr/>
    </dgm:pt>
    <dgm:pt modelId="{80E39FB0-3401-49B7-ACD0-6287D3BCD2A8}" type="pres">
      <dgm:prSet presAssocID="{F87CD15E-2EC1-4DE9-886B-CFC94E838537}" presName="composite" presStyleCnt="0"/>
      <dgm:spPr/>
    </dgm:pt>
    <dgm:pt modelId="{CA5DADB9-6A73-4F43-9B09-066E011677AF}" type="pres">
      <dgm:prSet presAssocID="{F87CD15E-2EC1-4DE9-886B-CFC94E838537}" presName="background" presStyleLbl="node0" presStyleIdx="0" presStyleCnt="4"/>
      <dgm:spPr/>
    </dgm:pt>
    <dgm:pt modelId="{34D3F269-8313-46CA-875D-6EE090D74ECF}" type="pres">
      <dgm:prSet presAssocID="{F87CD15E-2EC1-4DE9-886B-CFC94E838537}" presName="text" presStyleLbl="fgAcc0" presStyleIdx="0" presStyleCnt="4">
        <dgm:presLayoutVars>
          <dgm:chPref val="3"/>
        </dgm:presLayoutVars>
      </dgm:prSet>
      <dgm:spPr/>
      <dgm:t>
        <a:bodyPr/>
        <a:lstStyle/>
        <a:p>
          <a:endParaRPr lang="en-US"/>
        </a:p>
      </dgm:t>
    </dgm:pt>
    <dgm:pt modelId="{BC1EA6B9-A5E7-404A-9AB7-93F00F474799}" type="pres">
      <dgm:prSet presAssocID="{F87CD15E-2EC1-4DE9-886B-CFC94E838537}" presName="hierChild2" presStyleCnt="0"/>
      <dgm:spPr/>
    </dgm:pt>
    <dgm:pt modelId="{BEBE8E26-54F5-48E5-B928-DA517D6C1F33}" type="pres">
      <dgm:prSet presAssocID="{E76A823D-0287-4DA0-8E11-51020142DEED}" presName="hierRoot1" presStyleCnt="0"/>
      <dgm:spPr/>
    </dgm:pt>
    <dgm:pt modelId="{D32F486D-994A-4CF5-8D0B-C31DB566C639}" type="pres">
      <dgm:prSet presAssocID="{E76A823D-0287-4DA0-8E11-51020142DEED}" presName="composite" presStyleCnt="0"/>
      <dgm:spPr/>
    </dgm:pt>
    <dgm:pt modelId="{228E7717-B135-4E24-B4DD-8ACFEA7111EB}" type="pres">
      <dgm:prSet presAssocID="{E76A823D-0287-4DA0-8E11-51020142DEED}" presName="background" presStyleLbl="node0" presStyleIdx="1" presStyleCnt="4"/>
      <dgm:spPr/>
    </dgm:pt>
    <dgm:pt modelId="{7AA562F1-B06B-414A-A21D-B519B93EB5DF}" type="pres">
      <dgm:prSet presAssocID="{E76A823D-0287-4DA0-8E11-51020142DEED}" presName="text" presStyleLbl="fgAcc0" presStyleIdx="1" presStyleCnt="4">
        <dgm:presLayoutVars>
          <dgm:chPref val="3"/>
        </dgm:presLayoutVars>
      </dgm:prSet>
      <dgm:spPr/>
      <dgm:t>
        <a:bodyPr/>
        <a:lstStyle/>
        <a:p>
          <a:endParaRPr lang="en-US"/>
        </a:p>
      </dgm:t>
    </dgm:pt>
    <dgm:pt modelId="{1CBC29D4-CEFA-4BC9-958F-B2849A4BE0D5}" type="pres">
      <dgm:prSet presAssocID="{E76A823D-0287-4DA0-8E11-51020142DEED}" presName="hierChild2" presStyleCnt="0"/>
      <dgm:spPr/>
    </dgm:pt>
    <dgm:pt modelId="{E1FBE451-B1F4-4C30-9D36-9883F58E2B10}" type="pres">
      <dgm:prSet presAssocID="{9BA590E2-CF4B-4C92-85C0-958CA0714443}" presName="hierRoot1" presStyleCnt="0"/>
      <dgm:spPr/>
    </dgm:pt>
    <dgm:pt modelId="{0D46061D-909C-4844-A068-7EBB6347E757}" type="pres">
      <dgm:prSet presAssocID="{9BA590E2-CF4B-4C92-85C0-958CA0714443}" presName="composite" presStyleCnt="0"/>
      <dgm:spPr/>
    </dgm:pt>
    <dgm:pt modelId="{6914CC83-AB53-448A-BC04-46C9749F10F4}" type="pres">
      <dgm:prSet presAssocID="{9BA590E2-CF4B-4C92-85C0-958CA0714443}" presName="background" presStyleLbl="node0" presStyleIdx="2" presStyleCnt="4"/>
      <dgm:spPr/>
    </dgm:pt>
    <dgm:pt modelId="{393961CD-0C36-4FD2-A6D5-1A8E74051CFA}" type="pres">
      <dgm:prSet presAssocID="{9BA590E2-CF4B-4C92-85C0-958CA0714443}" presName="text" presStyleLbl="fgAcc0" presStyleIdx="2" presStyleCnt="4">
        <dgm:presLayoutVars>
          <dgm:chPref val="3"/>
        </dgm:presLayoutVars>
      </dgm:prSet>
      <dgm:spPr/>
      <dgm:t>
        <a:bodyPr/>
        <a:lstStyle/>
        <a:p>
          <a:endParaRPr lang="en-US"/>
        </a:p>
      </dgm:t>
    </dgm:pt>
    <dgm:pt modelId="{14213B47-93DA-4153-AB45-D00285A26A7E}" type="pres">
      <dgm:prSet presAssocID="{9BA590E2-CF4B-4C92-85C0-958CA0714443}" presName="hierChild2" presStyleCnt="0"/>
      <dgm:spPr/>
    </dgm:pt>
    <dgm:pt modelId="{F14A1C45-C110-4ABB-AADF-AA2E8B14EFC2}" type="pres">
      <dgm:prSet presAssocID="{FD5837C7-E0B8-419F-9F16-F94C8098BF7C}" presName="hierRoot1" presStyleCnt="0"/>
      <dgm:spPr/>
    </dgm:pt>
    <dgm:pt modelId="{DCB52CFA-8FA9-4B0B-85FA-793EA6E509DC}" type="pres">
      <dgm:prSet presAssocID="{FD5837C7-E0B8-419F-9F16-F94C8098BF7C}" presName="composite" presStyleCnt="0"/>
      <dgm:spPr/>
    </dgm:pt>
    <dgm:pt modelId="{2E137DEC-E849-4EE4-9837-E984C4C18455}" type="pres">
      <dgm:prSet presAssocID="{FD5837C7-E0B8-419F-9F16-F94C8098BF7C}" presName="background" presStyleLbl="node0" presStyleIdx="3" presStyleCnt="4"/>
      <dgm:spPr/>
    </dgm:pt>
    <dgm:pt modelId="{DC393E28-D1FD-4C51-9490-448421F6EB9F}" type="pres">
      <dgm:prSet presAssocID="{FD5837C7-E0B8-419F-9F16-F94C8098BF7C}" presName="text" presStyleLbl="fgAcc0" presStyleIdx="3" presStyleCnt="4">
        <dgm:presLayoutVars>
          <dgm:chPref val="3"/>
        </dgm:presLayoutVars>
      </dgm:prSet>
      <dgm:spPr/>
      <dgm:t>
        <a:bodyPr/>
        <a:lstStyle/>
        <a:p>
          <a:endParaRPr lang="en-US"/>
        </a:p>
      </dgm:t>
    </dgm:pt>
    <dgm:pt modelId="{D578DE87-FF62-4C9A-81F1-49CA3FBD0202}" type="pres">
      <dgm:prSet presAssocID="{FD5837C7-E0B8-419F-9F16-F94C8098BF7C}" presName="hierChild2" presStyleCnt="0"/>
      <dgm:spPr/>
    </dgm:pt>
  </dgm:ptLst>
  <dgm:cxnLst>
    <dgm:cxn modelId="{220C6D62-B661-4D2C-AA1A-895AF8D11B0B}" srcId="{A60A4BD0-D01C-4AB5-A964-45C7AF9335C2}" destId="{9BA590E2-CF4B-4C92-85C0-958CA0714443}" srcOrd="2" destOrd="0" parTransId="{6CE30029-1961-48DB-BD07-79D704267349}" sibTransId="{364FF15B-391A-4A73-9859-0856E502C08D}"/>
    <dgm:cxn modelId="{66BB7B0D-2E71-4780-BBC0-C921E55D7DC9}" type="presOf" srcId="{FD5837C7-E0B8-419F-9F16-F94C8098BF7C}" destId="{DC393E28-D1FD-4C51-9490-448421F6EB9F}" srcOrd="0" destOrd="0" presId="urn:microsoft.com/office/officeart/2005/8/layout/hierarchy1"/>
    <dgm:cxn modelId="{FC44F682-1711-4EF2-8319-B0CB5BC5F7F7}" srcId="{A60A4BD0-D01C-4AB5-A964-45C7AF9335C2}" destId="{F87CD15E-2EC1-4DE9-886B-CFC94E838537}" srcOrd="0" destOrd="0" parTransId="{6BED5D10-9BF4-4F6E-A800-98267FAE3938}" sibTransId="{C8BE4EEF-A887-4E6A-A809-DDB0121DFC0D}"/>
    <dgm:cxn modelId="{274CAD6D-91E2-4277-B3A6-67C4CD16720B}" type="presOf" srcId="{F87CD15E-2EC1-4DE9-886B-CFC94E838537}" destId="{34D3F269-8313-46CA-875D-6EE090D74ECF}" srcOrd="0" destOrd="0" presId="urn:microsoft.com/office/officeart/2005/8/layout/hierarchy1"/>
    <dgm:cxn modelId="{EF38A38C-EE1D-48F7-B0DD-EFC24B415A4E}" srcId="{A60A4BD0-D01C-4AB5-A964-45C7AF9335C2}" destId="{FD5837C7-E0B8-419F-9F16-F94C8098BF7C}" srcOrd="3" destOrd="0" parTransId="{0410EA3E-209C-471D-9DF1-FE3605094BAC}" sibTransId="{4F78DB52-D422-44DB-A847-6BB4782E3767}"/>
    <dgm:cxn modelId="{6FE37870-3A99-46A1-983A-69B5148F158E}" type="presOf" srcId="{9BA590E2-CF4B-4C92-85C0-958CA0714443}" destId="{393961CD-0C36-4FD2-A6D5-1A8E74051CFA}" srcOrd="0" destOrd="0" presId="urn:microsoft.com/office/officeart/2005/8/layout/hierarchy1"/>
    <dgm:cxn modelId="{3B2F33EC-2050-4CC6-AB8E-3B9DF6485FD9}" type="presOf" srcId="{E76A823D-0287-4DA0-8E11-51020142DEED}" destId="{7AA562F1-B06B-414A-A21D-B519B93EB5DF}" srcOrd="0" destOrd="0" presId="urn:microsoft.com/office/officeart/2005/8/layout/hierarchy1"/>
    <dgm:cxn modelId="{E734F460-7C73-44DC-9A97-F2EC380A9BD3}" type="presOf" srcId="{A60A4BD0-D01C-4AB5-A964-45C7AF9335C2}" destId="{FAF24923-D56E-47B4-A1DC-A90F2AFB6DB8}" srcOrd="0" destOrd="0" presId="urn:microsoft.com/office/officeart/2005/8/layout/hierarchy1"/>
    <dgm:cxn modelId="{56A821CD-8E46-4A61-BF42-6D12508E8579}" srcId="{A60A4BD0-D01C-4AB5-A964-45C7AF9335C2}" destId="{E76A823D-0287-4DA0-8E11-51020142DEED}" srcOrd="1" destOrd="0" parTransId="{894C7F95-BD18-4C1D-A6BE-33AE08AEA0E4}" sibTransId="{B59CB988-E81F-49FD-9C72-0E3F1E3D74BA}"/>
    <dgm:cxn modelId="{A8CC1307-901C-4CE5-97DF-7120D497EC3B}" type="presParOf" srcId="{FAF24923-D56E-47B4-A1DC-A90F2AFB6DB8}" destId="{BEC92441-5125-4BB5-A1F0-3F80B63D4C8D}" srcOrd="0" destOrd="0" presId="urn:microsoft.com/office/officeart/2005/8/layout/hierarchy1"/>
    <dgm:cxn modelId="{A1908229-0BED-471B-9228-F794972522FE}" type="presParOf" srcId="{BEC92441-5125-4BB5-A1F0-3F80B63D4C8D}" destId="{80E39FB0-3401-49B7-ACD0-6287D3BCD2A8}" srcOrd="0" destOrd="0" presId="urn:microsoft.com/office/officeart/2005/8/layout/hierarchy1"/>
    <dgm:cxn modelId="{684656DB-7DFF-488C-BF36-3D19825729DE}" type="presParOf" srcId="{80E39FB0-3401-49B7-ACD0-6287D3BCD2A8}" destId="{CA5DADB9-6A73-4F43-9B09-066E011677AF}" srcOrd="0" destOrd="0" presId="urn:microsoft.com/office/officeart/2005/8/layout/hierarchy1"/>
    <dgm:cxn modelId="{13E8293C-9AF1-4FAE-BCB7-D4E2F0ADDBCD}" type="presParOf" srcId="{80E39FB0-3401-49B7-ACD0-6287D3BCD2A8}" destId="{34D3F269-8313-46CA-875D-6EE090D74ECF}" srcOrd="1" destOrd="0" presId="urn:microsoft.com/office/officeart/2005/8/layout/hierarchy1"/>
    <dgm:cxn modelId="{E93E2E68-ACB9-4317-8A5C-91FAB7FBD165}" type="presParOf" srcId="{BEC92441-5125-4BB5-A1F0-3F80B63D4C8D}" destId="{BC1EA6B9-A5E7-404A-9AB7-93F00F474799}" srcOrd="1" destOrd="0" presId="urn:microsoft.com/office/officeart/2005/8/layout/hierarchy1"/>
    <dgm:cxn modelId="{97C4DE04-3BD9-49C9-BDCA-434DEC86F902}" type="presParOf" srcId="{FAF24923-D56E-47B4-A1DC-A90F2AFB6DB8}" destId="{BEBE8E26-54F5-48E5-B928-DA517D6C1F33}" srcOrd="1" destOrd="0" presId="urn:microsoft.com/office/officeart/2005/8/layout/hierarchy1"/>
    <dgm:cxn modelId="{5550947D-2FC8-483B-B402-81354A28083C}" type="presParOf" srcId="{BEBE8E26-54F5-48E5-B928-DA517D6C1F33}" destId="{D32F486D-994A-4CF5-8D0B-C31DB566C639}" srcOrd="0" destOrd="0" presId="urn:microsoft.com/office/officeart/2005/8/layout/hierarchy1"/>
    <dgm:cxn modelId="{17010288-0299-4976-A561-E1A395C04EFA}" type="presParOf" srcId="{D32F486D-994A-4CF5-8D0B-C31DB566C639}" destId="{228E7717-B135-4E24-B4DD-8ACFEA7111EB}" srcOrd="0" destOrd="0" presId="urn:microsoft.com/office/officeart/2005/8/layout/hierarchy1"/>
    <dgm:cxn modelId="{F651E82A-84DE-4FF4-9FC6-702408FBDB51}" type="presParOf" srcId="{D32F486D-994A-4CF5-8D0B-C31DB566C639}" destId="{7AA562F1-B06B-414A-A21D-B519B93EB5DF}" srcOrd="1" destOrd="0" presId="urn:microsoft.com/office/officeart/2005/8/layout/hierarchy1"/>
    <dgm:cxn modelId="{5017E782-6B59-4C1F-B4CA-7B4D7B389EE9}" type="presParOf" srcId="{BEBE8E26-54F5-48E5-B928-DA517D6C1F33}" destId="{1CBC29D4-CEFA-4BC9-958F-B2849A4BE0D5}" srcOrd="1" destOrd="0" presId="urn:microsoft.com/office/officeart/2005/8/layout/hierarchy1"/>
    <dgm:cxn modelId="{4B49451F-714F-4CBA-B4D8-C7F2EB20B433}" type="presParOf" srcId="{FAF24923-D56E-47B4-A1DC-A90F2AFB6DB8}" destId="{E1FBE451-B1F4-4C30-9D36-9883F58E2B10}" srcOrd="2" destOrd="0" presId="urn:microsoft.com/office/officeart/2005/8/layout/hierarchy1"/>
    <dgm:cxn modelId="{02BDDDC3-5AFD-4C76-B57E-F2E2D1AD9733}" type="presParOf" srcId="{E1FBE451-B1F4-4C30-9D36-9883F58E2B10}" destId="{0D46061D-909C-4844-A068-7EBB6347E757}" srcOrd="0" destOrd="0" presId="urn:microsoft.com/office/officeart/2005/8/layout/hierarchy1"/>
    <dgm:cxn modelId="{0451E5C5-C5A4-472C-9C70-96F097583929}" type="presParOf" srcId="{0D46061D-909C-4844-A068-7EBB6347E757}" destId="{6914CC83-AB53-448A-BC04-46C9749F10F4}" srcOrd="0" destOrd="0" presId="urn:microsoft.com/office/officeart/2005/8/layout/hierarchy1"/>
    <dgm:cxn modelId="{000B1A6B-04AE-47C9-84F8-DD0008E1CC3D}" type="presParOf" srcId="{0D46061D-909C-4844-A068-7EBB6347E757}" destId="{393961CD-0C36-4FD2-A6D5-1A8E74051CFA}" srcOrd="1" destOrd="0" presId="urn:microsoft.com/office/officeart/2005/8/layout/hierarchy1"/>
    <dgm:cxn modelId="{9B50841B-BAAE-465F-81A9-2FF0DFB88923}" type="presParOf" srcId="{E1FBE451-B1F4-4C30-9D36-9883F58E2B10}" destId="{14213B47-93DA-4153-AB45-D00285A26A7E}" srcOrd="1" destOrd="0" presId="urn:microsoft.com/office/officeart/2005/8/layout/hierarchy1"/>
    <dgm:cxn modelId="{991C02DF-B96C-4F46-BA63-C15BED14A346}" type="presParOf" srcId="{FAF24923-D56E-47B4-A1DC-A90F2AFB6DB8}" destId="{F14A1C45-C110-4ABB-AADF-AA2E8B14EFC2}" srcOrd="3" destOrd="0" presId="urn:microsoft.com/office/officeart/2005/8/layout/hierarchy1"/>
    <dgm:cxn modelId="{90610C80-1D0B-40FB-A5F6-524C02F19230}" type="presParOf" srcId="{F14A1C45-C110-4ABB-AADF-AA2E8B14EFC2}" destId="{DCB52CFA-8FA9-4B0B-85FA-793EA6E509DC}" srcOrd="0" destOrd="0" presId="urn:microsoft.com/office/officeart/2005/8/layout/hierarchy1"/>
    <dgm:cxn modelId="{02776FBC-57EC-4161-A53F-D4DCCB537AB2}" type="presParOf" srcId="{DCB52CFA-8FA9-4B0B-85FA-793EA6E509DC}" destId="{2E137DEC-E849-4EE4-9837-E984C4C18455}" srcOrd="0" destOrd="0" presId="urn:microsoft.com/office/officeart/2005/8/layout/hierarchy1"/>
    <dgm:cxn modelId="{B18705CD-CE43-4611-962F-69DC09B6B821}" type="presParOf" srcId="{DCB52CFA-8FA9-4B0B-85FA-793EA6E509DC}" destId="{DC393E28-D1FD-4C51-9490-448421F6EB9F}" srcOrd="1" destOrd="0" presId="urn:microsoft.com/office/officeart/2005/8/layout/hierarchy1"/>
    <dgm:cxn modelId="{C3AAE9BF-7F8C-48A9-A482-7342CB735115}" type="presParOf" srcId="{F14A1C45-C110-4ABB-AADF-AA2E8B14EFC2}" destId="{D578DE87-FF62-4C9A-81F1-49CA3FBD020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BD1D2-97DE-4E49-9BEB-E97ED14E876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73379D-2672-4ED3-95BD-B25086D16EB0}">
      <dgm:prSet custT="1"/>
      <dgm:spPr>
        <a:solidFill>
          <a:srgbClr val="A3DE7C"/>
        </a:solidFill>
      </dgm:spPr>
      <dgm:t>
        <a:bodyPr/>
        <a:lstStyle/>
        <a:p>
          <a:r>
            <a:rPr lang="it-IT" sz="2100" b="1" dirty="0"/>
            <a:t>Điều tra phát hiện trẻ.</a:t>
          </a:r>
          <a:endParaRPr lang="en-US" sz="2100" b="1" dirty="0"/>
        </a:p>
      </dgm:t>
    </dgm:pt>
    <dgm:pt modelId="{15FB06A5-C0A7-48CF-B541-672F54A98182}" type="parTrans" cxnId="{B3A60E6C-B978-42DD-9DD7-64F334D8450A}">
      <dgm:prSet/>
      <dgm:spPr/>
      <dgm:t>
        <a:bodyPr/>
        <a:lstStyle/>
        <a:p>
          <a:endParaRPr lang="en-US" sz="2100" b="1"/>
        </a:p>
      </dgm:t>
    </dgm:pt>
    <dgm:pt modelId="{9C5E25AE-DF4F-444D-9618-51596E42E899}" type="sibTrans" cxnId="{B3A60E6C-B978-42DD-9DD7-64F334D8450A}">
      <dgm:prSet/>
      <dgm:spPr/>
      <dgm:t>
        <a:bodyPr/>
        <a:lstStyle/>
        <a:p>
          <a:endParaRPr lang="en-US" sz="2100" b="1"/>
        </a:p>
      </dgm:t>
    </dgm:pt>
    <dgm:pt modelId="{4DECE1A2-553D-4B53-8272-5C2B5EB59D38}">
      <dgm:prSet custT="1"/>
      <dgm:spPr>
        <a:solidFill>
          <a:srgbClr val="2FB68E"/>
        </a:solidFill>
      </dgm:spPr>
      <dgm:t>
        <a:bodyPr/>
        <a:lstStyle/>
        <a:p>
          <a:r>
            <a:rPr lang="vi-VN" sz="2100" b="1"/>
            <a:t>Huy động trẻ đến trường. </a:t>
          </a:r>
          <a:endParaRPr lang="en-US" sz="2100" b="1"/>
        </a:p>
      </dgm:t>
    </dgm:pt>
    <dgm:pt modelId="{CCAA1906-EF0E-4D8D-86B7-6DE701AC840F}" type="parTrans" cxnId="{D2AC5EF5-7AD1-4B04-8452-A7843CEB375A}">
      <dgm:prSet/>
      <dgm:spPr/>
      <dgm:t>
        <a:bodyPr/>
        <a:lstStyle/>
        <a:p>
          <a:endParaRPr lang="en-US" sz="2100" b="1"/>
        </a:p>
      </dgm:t>
    </dgm:pt>
    <dgm:pt modelId="{A4BD8B55-0FB7-4FBB-BE9A-9C2EA75BFD9A}" type="sibTrans" cxnId="{D2AC5EF5-7AD1-4B04-8452-A7843CEB375A}">
      <dgm:prSet/>
      <dgm:spPr/>
      <dgm:t>
        <a:bodyPr/>
        <a:lstStyle/>
        <a:p>
          <a:endParaRPr lang="en-US" sz="2100" b="1"/>
        </a:p>
      </dgm:t>
    </dgm:pt>
    <dgm:pt modelId="{B1CB1A13-C031-4668-BBCE-70CEC68D0449}">
      <dgm:prSet custT="1"/>
      <dgm:spPr>
        <a:solidFill>
          <a:srgbClr val="1E8787"/>
        </a:solidFill>
      </dgm:spPr>
      <dgm:t>
        <a:bodyPr/>
        <a:lstStyle/>
        <a:p>
          <a:r>
            <a:rPr lang="en-US" sz="2100" b="1" dirty="0"/>
            <a:t>B</a:t>
          </a:r>
          <a:r>
            <a:rPr lang="vi-VN" sz="2100" b="1" dirty="0"/>
            <a:t>iên chế trẻ vào lớp học.</a:t>
          </a:r>
          <a:endParaRPr lang="en-US" sz="2100" b="1" dirty="0"/>
        </a:p>
      </dgm:t>
    </dgm:pt>
    <dgm:pt modelId="{246204E6-832E-4980-B8F6-553A66AD9108}" type="parTrans" cxnId="{3A89390F-1716-4375-93FD-95BEE5BAD784}">
      <dgm:prSet/>
      <dgm:spPr/>
      <dgm:t>
        <a:bodyPr/>
        <a:lstStyle/>
        <a:p>
          <a:endParaRPr lang="en-US" sz="2100" b="1"/>
        </a:p>
      </dgm:t>
    </dgm:pt>
    <dgm:pt modelId="{D256AA0F-8D04-45BF-B654-CEC943C7D174}" type="sibTrans" cxnId="{3A89390F-1716-4375-93FD-95BEE5BAD784}">
      <dgm:prSet/>
      <dgm:spPr/>
      <dgm:t>
        <a:bodyPr/>
        <a:lstStyle/>
        <a:p>
          <a:endParaRPr lang="en-US" sz="2100" b="1"/>
        </a:p>
      </dgm:t>
    </dgm:pt>
    <dgm:pt modelId="{B6D9BF9F-E8D6-4C93-96FF-516B09393101}">
      <dgm:prSet custT="1"/>
      <dgm:spPr>
        <a:solidFill>
          <a:srgbClr val="1E8787"/>
        </a:solidFill>
      </dgm:spPr>
      <dgm:t>
        <a:bodyPr/>
        <a:lstStyle/>
        <a:p>
          <a:r>
            <a:rPr lang="it-IT" sz="2100" b="1" dirty="0"/>
            <a:t>Xây dựng KHGDCN</a:t>
          </a:r>
          <a:endParaRPr lang="en-US" sz="2100" b="1" dirty="0"/>
        </a:p>
      </dgm:t>
    </dgm:pt>
    <dgm:pt modelId="{370A8DB1-DAAA-4148-BA75-A7B71923ABE9}" type="parTrans" cxnId="{D28B2F7E-0EAD-4727-AE10-E28214302133}">
      <dgm:prSet/>
      <dgm:spPr/>
      <dgm:t>
        <a:bodyPr/>
        <a:lstStyle/>
        <a:p>
          <a:endParaRPr lang="en-US" sz="2100" b="1"/>
        </a:p>
      </dgm:t>
    </dgm:pt>
    <dgm:pt modelId="{29C3B40B-EEC6-4F6C-99F7-7DD8D45AC7A5}" type="sibTrans" cxnId="{D28B2F7E-0EAD-4727-AE10-E28214302133}">
      <dgm:prSet/>
      <dgm:spPr/>
      <dgm:t>
        <a:bodyPr/>
        <a:lstStyle/>
        <a:p>
          <a:endParaRPr lang="en-US" sz="2100" b="1"/>
        </a:p>
      </dgm:t>
    </dgm:pt>
    <dgm:pt modelId="{2741A4D2-1E49-45D0-A5EE-602C940353F9}">
      <dgm:prSet custT="1"/>
      <dgm:spPr>
        <a:solidFill>
          <a:srgbClr val="A3DE7C"/>
        </a:solidFill>
      </dgm:spPr>
      <dgm:t>
        <a:bodyPr/>
        <a:lstStyle/>
        <a:p>
          <a:r>
            <a:rPr lang="vi-VN" sz="2100" b="1" dirty="0"/>
            <a:t>Tổ chức hoạt động </a:t>
          </a:r>
          <a:r>
            <a:rPr lang="en-US" sz="2100" b="1" dirty="0"/>
            <a:t>CTS</a:t>
          </a:r>
          <a:r>
            <a:rPr lang="vi-VN" sz="2100" b="1" dirty="0"/>
            <a:t>, </a:t>
          </a:r>
          <a:r>
            <a:rPr lang="en-US" sz="2100" b="1" dirty="0"/>
            <a:t>GD</a:t>
          </a:r>
          <a:r>
            <a:rPr lang="vi-VN" sz="2100" b="1" dirty="0"/>
            <a:t> trẻ.</a:t>
          </a:r>
          <a:endParaRPr lang="en-US" sz="2100" b="1" dirty="0"/>
        </a:p>
      </dgm:t>
    </dgm:pt>
    <dgm:pt modelId="{2E1E8B49-52C6-4B62-BADD-580C5B827435}" type="parTrans" cxnId="{C8651794-3041-4F1E-9CE9-D356C7E08E59}">
      <dgm:prSet/>
      <dgm:spPr/>
      <dgm:t>
        <a:bodyPr/>
        <a:lstStyle/>
        <a:p>
          <a:endParaRPr lang="en-US" sz="2100" b="1"/>
        </a:p>
      </dgm:t>
    </dgm:pt>
    <dgm:pt modelId="{9F7F186A-7D1E-473E-9E37-3EB8747FDC91}" type="sibTrans" cxnId="{C8651794-3041-4F1E-9CE9-D356C7E08E59}">
      <dgm:prSet/>
      <dgm:spPr/>
      <dgm:t>
        <a:bodyPr/>
        <a:lstStyle/>
        <a:p>
          <a:endParaRPr lang="en-US" sz="2100" b="1"/>
        </a:p>
      </dgm:t>
    </dgm:pt>
    <dgm:pt modelId="{81C10245-E55D-40B8-8E92-85A3A3FF10E3}">
      <dgm:prSet custT="1"/>
      <dgm:spPr>
        <a:solidFill>
          <a:srgbClr val="2FB68E"/>
        </a:solidFill>
      </dgm:spPr>
      <dgm:t>
        <a:bodyPr/>
        <a:lstStyle/>
        <a:p>
          <a:r>
            <a:rPr lang="en-US" sz="2100" b="1" dirty="0"/>
            <a:t>S</a:t>
          </a:r>
          <a:r>
            <a:rPr lang="vi-VN" sz="2100" b="1" dirty="0"/>
            <a:t>ử dụng, </a:t>
          </a:r>
          <a:r>
            <a:rPr lang="en-US" sz="2100" b="1" dirty="0" err="1"/>
            <a:t>bổ</a:t>
          </a:r>
          <a:r>
            <a:rPr lang="en-US" sz="2100" b="1" dirty="0"/>
            <a:t> sung CSVC,</a:t>
          </a:r>
          <a:r>
            <a:rPr lang="vi-VN" sz="2100" b="1" dirty="0"/>
            <a:t> đồ dùng</a:t>
          </a:r>
          <a:endParaRPr lang="en-US" sz="2100" b="1" dirty="0"/>
        </a:p>
      </dgm:t>
    </dgm:pt>
    <dgm:pt modelId="{6DB20A63-54AD-4DD6-A6E8-C194A55F0D28}" type="parTrans" cxnId="{FE941981-2A16-4DFE-8C53-1AE2B520059B}">
      <dgm:prSet/>
      <dgm:spPr/>
      <dgm:t>
        <a:bodyPr/>
        <a:lstStyle/>
        <a:p>
          <a:endParaRPr lang="en-US" sz="2100" b="1"/>
        </a:p>
      </dgm:t>
    </dgm:pt>
    <dgm:pt modelId="{7DE095BC-6BFC-408D-8E45-70E1963BD756}" type="sibTrans" cxnId="{FE941981-2A16-4DFE-8C53-1AE2B520059B}">
      <dgm:prSet/>
      <dgm:spPr/>
      <dgm:t>
        <a:bodyPr/>
        <a:lstStyle/>
        <a:p>
          <a:endParaRPr lang="en-US" sz="2100" b="1"/>
        </a:p>
      </dgm:t>
    </dgm:pt>
    <dgm:pt modelId="{3C791D28-7540-4F9D-9847-77D4FF94036C}">
      <dgm:prSet custT="1"/>
      <dgm:spPr>
        <a:solidFill>
          <a:srgbClr val="2FB68E"/>
        </a:solidFill>
      </dgm:spPr>
      <dgm:t>
        <a:bodyPr/>
        <a:lstStyle/>
        <a:p>
          <a:r>
            <a:rPr lang="vi-VN" sz="2100" b="1" dirty="0"/>
            <a:t>Kiểm tra, giám sát hoạt động </a:t>
          </a:r>
          <a:r>
            <a:rPr lang="en-US" sz="2100" b="1" dirty="0"/>
            <a:t>GDHN</a:t>
          </a:r>
        </a:p>
      </dgm:t>
    </dgm:pt>
    <dgm:pt modelId="{0809F2BA-B8C8-40D0-9301-C09273A9D3C0}" type="parTrans" cxnId="{9DB2D40A-3F5A-434E-88D2-E2C8AC2C06F3}">
      <dgm:prSet/>
      <dgm:spPr/>
      <dgm:t>
        <a:bodyPr/>
        <a:lstStyle/>
        <a:p>
          <a:endParaRPr lang="en-US" sz="2100" b="1"/>
        </a:p>
      </dgm:t>
    </dgm:pt>
    <dgm:pt modelId="{9102F6F5-87A1-447A-8D3A-91471E2D0D81}" type="sibTrans" cxnId="{9DB2D40A-3F5A-434E-88D2-E2C8AC2C06F3}">
      <dgm:prSet/>
      <dgm:spPr/>
      <dgm:t>
        <a:bodyPr/>
        <a:lstStyle/>
        <a:p>
          <a:endParaRPr lang="en-US" sz="2100" b="1"/>
        </a:p>
      </dgm:t>
    </dgm:pt>
    <dgm:pt modelId="{B896B992-8EB3-4562-A920-239668844264}">
      <dgm:prSet custT="1"/>
      <dgm:spPr>
        <a:solidFill>
          <a:srgbClr val="1E8787"/>
        </a:solidFill>
      </dgm:spPr>
      <dgm:t>
        <a:bodyPr/>
        <a:lstStyle/>
        <a:p>
          <a:r>
            <a:rPr lang="vi-VN" sz="2100" b="1" dirty="0"/>
            <a:t>X</a:t>
          </a:r>
          <a:r>
            <a:rPr lang="en-US" sz="2100" b="1" dirty="0"/>
            <a:t>D</a:t>
          </a:r>
          <a:r>
            <a:rPr lang="vi-VN" sz="2100" b="1" dirty="0"/>
            <a:t> cơ cấu tổ chức</a:t>
          </a:r>
          <a:r>
            <a:rPr lang="en-US" sz="2100" b="1" dirty="0"/>
            <a:t>, </a:t>
          </a:r>
          <a:r>
            <a:rPr lang="vi-VN" sz="2100" b="1" dirty="0"/>
            <a:t>phát triển đội ngũ.</a:t>
          </a:r>
          <a:endParaRPr lang="en-US" sz="2100" b="1" dirty="0"/>
        </a:p>
      </dgm:t>
    </dgm:pt>
    <dgm:pt modelId="{6094F624-4E73-4B53-AF9E-4840936D7AB4}" type="parTrans" cxnId="{577D23E1-1D96-49E0-90B0-CC107052F433}">
      <dgm:prSet/>
      <dgm:spPr/>
      <dgm:t>
        <a:bodyPr/>
        <a:lstStyle/>
        <a:p>
          <a:endParaRPr lang="en-US" sz="2100" b="1"/>
        </a:p>
      </dgm:t>
    </dgm:pt>
    <dgm:pt modelId="{D7912748-47E2-4B6F-B6D8-7B9935A4D6D4}" type="sibTrans" cxnId="{577D23E1-1D96-49E0-90B0-CC107052F433}">
      <dgm:prSet/>
      <dgm:spPr/>
      <dgm:t>
        <a:bodyPr/>
        <a:lstStyle/>
        <a:p>
          <a:endParaRPr lang="en-US" sz="2100" b="1"/>
        </a:p>
      </dgm:t>
    </dgm:pt>
    <dgm:pt modelId="{762F8199-FFA7-4319-A356-23B3EDFBE0FD}">
      <dgm:prSet custT="1"/>
      <dgm:spPr>
        <a:solidFill>
          <a:srgbClr val="A3DE7C"/>
        </a:solidFill>
      </dgm:spPr>
      <dgm:t>
        <a:bodyPr/>
        <a:lstStyle/>
        <a:p>
          <a:r>
            <a:rPr lang="vi-VN" sz="2100" b="1" dirty="0"/>
            <a:t>Phối hợp các lực lượng </a:t>
          </a:r>
          <a:r>
            <a:rPr lang="en-US" sz="2100" b="1" dirty="0"/>
            <a:t>GD</a:t>
          </a:r>
        </a:p>
      </dgm:t>
    </dgm:pt>
    <dgm:pt modelId="{1FE840C7-D6A3-477C-8F38-3B829C31335B}" type="parTrans" cxnId="{070FA4EE-A42E-4734-910B-26B57A52BA0D}">
      <dgm:prSet/>
      <dgm:spPr/>
      <dgm:t>
        <a:bodyPr/>
        <a:lstStyle/>
        <a:p>
          <a:endParaRPr lang="en-US" sz="2100" b="1"/>
        </a:p>
      </dgm:t>
    </dgm:pt>
    <dgm:pt modelId="{010FF4ED-A7F0-493E-AF2E-9AD0CC325B53}" type="sibTrans" cxnId="{070FA4EE-A42E-4734-910B-26B57A52BA0D}">
      <dgm:prSet/>
      <dgm:spPr/>
      <dgm:t>
        <a:bodyPr/>
        <a:lstStyle/>
        <a:p>
          <a:endParaRPr lang="en-US" sz="2100" b="1"/>
        </a:p>
      </dgm:t>
    </dgm:pt>
    <dgm:pt modelId="{EBB9069C-E12E-463F-AEE9-F2D5F3250ECE}" type="pres">
      <dgm:prSet presAssocID="{C52BD1D2-97DE-4E49-9BEB-E97ED14E876A}" presName="diagram" presStyleCnt="0">
        <dgm:presLayoutVars>
          <dgm:dir/>
          <dgm:resizeHandles val="exact"/>
        </dgm:presLayoutVars>
      </dgm:prSet>
      <dgm:spPr/>
      <dgm:t>
        <a:bodyPr/>
        <a:lstStyle/>
        <a:p>
          <a:endParaRPr lang="en-US"/>
        </a:p>
      </dgm:t>
    </dgm:pt>
    <dgm:pt modelId="{1EEEAF63-44ED-49C4-B60D-1626F5750B04}" type="pres">
      <dgm:prSet presAssocID="{F873379D-2672-4ED3-95BD-B25086D16EB0}" presName="node" presStyleLbl="node1" presStyleIdx="0" presStyleCnt="9">
        <dgm:presLayoutVars>
          <dgm:bulletEnabled val="1"/>
        </dgm:presLayoutVars>
      </dgm:prSet>
      <dgm:spPr/>
      <dgm:t>
        <a:bodyPr/>
        <a:lstStyle/>
        <a:p>
          <a:endParaRPr lang="en-US"/>
        </a:p>
      </dgm:t>
    </dgm:pt>
    <dgm:pt modelId="{51D455B7-1B97-48EC-A1A0-836A5C400FE4}" type="pres">
      <dgm:prSet presAssocID="{9C5E25AE-DF4F-444D-9618-51596E42E899}" presName="sibTrans" presStyleCnt="0"/>
      <dgm:spPr/>
    </dgm:pt>
    <dgm:pt modelId="{17E13297-13CE-44D0-93E9-AB63A10E490E}" type="pres">
      <dgm:prSet presAssocID="{4DECE1A2-553D-4B53-8272-5C2B5EB59D38}" presName="node" presStyleLbl="node1" presStyleIdx="1" presStyleCnt="9">
        <dgm:presLayoutVars>
          <dgm:bulletEnabled val="1"/>
        </dgm:presLayoutVars>
      </dgm:prSet>
      <dgm:spPr/>
      <dgm:t>
        <a:bodyPr/>
        <a:lstStyle/>
        <a:p>
          <a:endParaRPr lang="en-US"/>
        </a:p>
      </dgm:t>
    </dgm:pt>
    <dgm:pt modelId="{4291A721-B331-49EC-B853-B40E0836E808}" type="pres">
      <dgm:prSet presAssocID="{A4BD8B55-0FB7-4FBB-BE9A-9C2EA75BFD9A}" presName="sibTrans" presStyleCnt="0"/>
      <dgm:spPr/>
    </dgm:pt>
    <dgm:pt modelId="{566E69D7-F0FA-4D02-95D2-A333D1CC17ED}" type="pres">
      <dgm:prSet presAssocID="{B1CB1A13-C031-4668-BBCE-70CEC68D0449}" presName="node" presStyleLbl="node1" presStyleIdx="2" presStyleCnt="9">
        <dgm:presLayoutVars>
          <dgm:bulletEnabled val="1"/>
        </dgm:presLayoutVars>
      </dgm:prSet>
      <dgm:spPr/>
      <dgm:t>
        <a:bodyPr/>
        <a:lstStyle/>
        <a:p>
          <a:endParaRPr lang="en-US"/>
        </a:p>
      </dgm:t>
    </dgm:pt>
    <dgm:pt modelId="{012A5F87-5E37-483B-B8AC-696C98A140D8}" type="pres">
      <dgm:prSet presAssocID="{D256AA0F-8D04-45BF-B654-CEC943C7D174}" presName="sibTrans" presStyleCnt="0"/>
      <dgm:spPr/>
    </dgm:pt>
    <dgm:pt modelId="{5CB1A778-D313-4731-8676-C56494B5FE19}" type="pres">
      <dgm:prSet presAssocID="{B6D9BF9F-E8D6-4C93-96FF-516B09393101}" presName="node" presStyleLbl="node1" presStyleIdx="3" presStyleCnt="9">
        <dgm:presLayoutVars>
          <dgm:bulletEnabled val="1"/>
        </dgm:presLayoutVars>
      </dgm:prSet>
      <dgm:spPr/>
      <dgm:t>
        <a:bodyPr/>
        <a:lstStyle/>
        <a:p>
          <a:endParaRPr lang="en-US"/>
        </a:p>
      </dgm:t>
    </dgm:pt>
    <dgm:pt modelId="{D982B46A-BA67-4DA5-8782-621EEFE8CE21}" type="pres">
      <dgm:prSet presAssocID="{29C3B40B-EEC6-4F6C-99F7-7DD8D45AC7A5}" presName="sibTrans" presStyleCnt="0"/>
      <dgm:spPr/>
    </dgm:pt>
    <dgm:pt modelId="{3D140450-B1F6-4E8E-A255-1943ABDDFACE}" type="pres">
      <dgm:prSet presAssocID="{2741A4D2-1E49-45D0-A5EE-602C940353F9}" presName="node" presStyleLbl="node1" presStyleIdx="4" presStyleCnt="9">
        <dgm:presLayoutVars>
          <dgm:bulletEnabled val="1"/>
        </dgm:presLayoutVars>
      </dgm:prSet>
      <dgm:spPr/>
      <dgm:t>
        <a:bodyPr/>
        <a:lstStyle/>
        <a:p>
          <a:endParaRPr lang="en-US"/>
        </a:p>
      </dgm:t>
    </dgm:pt>
    <dgm:pt modelId="{2BB9EF0C-E3A2-447F-BF74-3167F9B5DEE6}" type="pres">
      <dgm:prSet presAssocID="{9F7F186A-7D1E-473E-9E37-3EB8747FDC91}" presName="sibTrans" presStyleCnt="0"/>
      <dgm:spPr/>
    </dgm:pt>
    <dgm:pt modelId="{5B3C21B1-4FC7-44E6-B259-9FADC2C11901}" type="pres">
      <dgm:prSet presAssocID="{81C10245-E55D-40B8-8E92-85A3A3FF10E3}" presName="node" presStyleLbl="node1" presStyleIdx="5" presStyleCnt="9">
        <dgm:presLayoutVars>
          <dgm:bulletEnabled val="1"/>
        </dgm:presLayoutVars>
      </dgm:prSet>
      <dgm:spPr/>
      <dgm:t>
        <a:bodyPr/>
        <a:lstStyle/>
        <a:p>
          <a:endParaRPr lang="en-US"/>
        </a:p>
      </dgm:t>
    </dgm:pt>
    <dgm:pt modelId="{9371AD27-FD43-443E-B204-2A5693175782}" type="pres">
      <dgm:prSet presAssocID="{7DE095BC-6BFC-408D-8E45-70E1963BD756}" presName="sibTrans" presStyleCnt="0"/>
      <dgm:spPr/>
    </dgm:pt>
    <dgm:pt modelId="{B7D10490-8816-4E2D-AB40-FF58C44AD608}" type="pres">
      <dgm:prSet presAssocID="{3C791D28-7540-4F9D-9847-77D4FF94036C}" presName="node" presStyleLbl="node1" presStyleIdx="6" presStyleCnt="9">
        <dgm:presLayoutVars>
          <dgm:bulletEnabled val="1"/>
        </dgm:presLayoutVars>
      </dgm:prSet>
      <dgm:spPr/>
      <dgm:t>
        <a:bodyPr/>
        <a:lstStyle/>
        <a:p>
          <a:endParaRPr lang="en-US"/>
        </a:p>
      </dgm:t>
    </dgm:pt>
    <dgm:pt modelId="{592FFEEC-1E77-411E-BBD6-D658018C07CA}" type="pres">
      <dgm:prSet presAssocID="{9102F6F5-87A1-447A-8D3A-91471E2D0D81}" presName="sibTrans" presStyleCnt="0"/>
      <dgm:spPr/>
    </dgm:pt>
    <dgm:pt modelId="{C0829A1F-64B6-4EEF-954F-84FB7A44437E}" type="pres">
      <dgm:prSet presAssocID="{B896B992-8EB3-4562-A920-239668844264}" presName="node" presStyleLbl="node1" presStyleIdx="7" presStyleCnt="9">
        <dgm:presLayoutVars>
          <dgm:bulletEnabled val="1"/>
        </dgm:presLayoutVars>
      </dgm:prSet>
      <dgm:spPr/>
      <dgm:t>
        <a:bodyPr/>
        <a:lstStyle/>
        <a:p>
          <a:endParaRPr lang="en-US"/>
        </a:p>
      </dgm:t>
    </dgm:pt>
    <dgm:pt modelId="{508C4D3C-5F36-4211-839D-7391DE3FF1C2}" type="pres">
      <dgm:prSet presAssocID="{D7912748-47E2-4B6F-B6D8-7B9935A4D6D4}" presName="sibTrans" presStyleCnt="0"/>
      <dgm:spPr/>
    </dgm:pt>
    <dgm:pt modelId="{E4BE62E1-F574-4741-A011-55929F6EF0AA}" type="pres">
      <dgm:prSet presAssocID="{762F8199-FFA7-4319-A356-23B3EDFBE0FD}" presName="node" presStyleLbl="node1" presStyleIdx="8" presStyleCnt="9">
        <dgm:presLayoutVars>
          <dgm:bulletEnabled val="1"/>
        </dgm:presLayoutVars>
      </dgm:prSet>
      <dgm:spPr/>
      <dgm:t>
        <a:bodyPr/>
        <a:lstStyle/>
        <a:p>
          <a:endParaRPr lang="en-US"/>
        </a:p>
      </dgm:t>
    </dgm:pt>
  </dgm:ptLst>
  <dgm:cxnLst>
    <dgm:cxn modelId="{B3A60E6C-B978-42DD-9DD7-64F334D8450A}" srcId="{C52BD1D2-97DE-4E49-9BEB-E97ED14E876A}" destId="{F873379D-2672-4ED3-95BD-B25086D16EB0}" srcOrd="0" destOrd="0" parTransId="{15FB06A5-C0A7-48CF-B541-672F54A98182}" sibTransId="{9C5E25AE-DF4F-444D-9618-51596E42E899}"/>
    <dgm:cxn modelId="{070FA4EE-A42E-4734-910B-26B57A52BA0D}" srcId="{C52BD1D2-97DE-4E49-9BEB-E97ED14E876A}" destId="{762F8199-FFA7-4319-A356-23B3EDFBE0FD}" srcOrd="8" destOrd="0" parTransId="{1FE840C7-D6A3-477C-8F38-3B829C31335B}" sibTransId="{010FF4ED-A7F0-493E-AF2E-9AD0CC325B53}"/>
    <dgm:cxn modelId="{3602007C-A339-414A-948B-57FB9725FDCC}" type="presOf" srcId="{C52BD1D2-97DE-4E49-9BEB-E97ED14E876A}" destId="{EBB9069C-E12E-463F-AEE9-F2D5F3250ECE}" srcOrd="0" destOrd="0" presId="urn:microsoft.com/office/officeart/2005/8/layout/default"/>
    <dgm:cxn modelId="{577D23E1-1D96-49E0-90B0-CC107052F433}" srcId="{C52BD1D2-97DE-4E49-9BEB-E97ED14E876A}" destId="{B896B992-8EB3-4562-A920-239668844264}" srcOrd="7" destOrd="0" parTransId="{6094F624-4E73-4B53-AF9E-4840936D7AB4}" sibTransId="{D7912748-47E2-4B6F-B6D8-7B9935A4D6D4}"/>
    <dgm:cxn modelId="{A8F5AC19-E77B-44A8-BCC0-E94FD73FCDC1}" type="presOf" srcId="{B6D9BF9F-E8D6-4C93-96FF-516B09393101}" destId="{5CB1A778-D313-4731-8676-C56494B5FE19}" srcOrd="0" destOrd="0" presId="urn:microsoft.com/office/officeart/2005/8/layout/default"/>
    <dgm:cxn modelId="{D2AC5EF5-7AD1-4B04-8452-A7843CEB375A}" srcId="{C52BD1D2-97DE-4E49-9BEB-E97ED14E876A}" destId="{4DECE1A2-553D-4B53-8272-5C2B5EB59D38}" srcOrd="1" destOrd="0" parTransId="{CCAA1906-EF0E-4D8D-86B7-6DE701AC840F}" sibTransId="{A4BD8B55-0FB7-4FBB-BE9A-9C2EA75BFD9A}"/>
    <dgm:cxn modelId="{A5E315D1-473C-44D2-87B9-AB76FBFBDAB2}" type="presOf" srcId="{B1CB1A13-C031-4668-BBCE-70CEC68D0449}" destId="{566E69D7-F0FA-4D02-95D2-A333D1CC17ED}" srcOrd="0" destOrd="0" presId="urn:microsoft.com/office/officeart/2005/8/layout/default"/>
    <dgm:cxn modelId="{47C8167F-4DB1-4A6C-8B67-22485F5C5D24}" type="presOf" srcId="{F873379D-2672-4ED3-95BD-B25086D16EB0}" destId="{1EEEAF63-44ED-49C4-B60D-1626F5750B04}" srcOrd="0" destOrd="0" presId="urn:microsoft.com/office/officeart/2005/8/layout/default"/>
    <dgm:cxn modelId="{FE941981-2A16-4DFE-8C53-1AE2B520059B}" srcId="{C52BD1D2-97DE-4E49-9BEB-E97ED14E876A}" destId="{81C10245-E55D-40B8-8E92-85A3A3FF10E3}" srcOrd="5" destOrd="0" parTransId="{6DB20A63-54AD-4DD6-A6E8-C194A55F0D28}" sibTransId="{7DE095BC-6BFC-408D-8E45-70E1963BD756}"/>
    <dgm:cxn modelId="{C8651794-3041-4F1E-9CE9-D356C7E08E59}" srcId="{C52BD1D2-97DE-4E49-9BEB-E97ED14E876A}" destId="{2741A4D2-1E49-45D0-A5EE-602C940353F9}" srcOrd="4" destOrd="0" parTransId="{2E1E8B49-52C6-4B62-BADD-580C5B827435}" sibTransId="{9F7F186A-7D1E-473E-9E37-3EB8747FDC91}"/>
    <dgm:cxn modelId="{AB196577-51F1-4E2C-B1BC-2CECDCB799C0}" type="presOf" srcId="{4DECE1A2-553D-4B53-8272-5C2B5EB59D38}" destId="{17E13297-13CE-44D0-93E9-AB63A10E490E}" srcOrd="0" destOrd="0" presId="urn:microsoft.com/office/officeart/2005/8/layout/default"/>
    <dgm:cxn modelId="{6D8F53E9-3642-405D-9586-79080956097F}" type="presOf" srcId="{3C791D28-7540-4F9D-9847-77D4FF94036C}" destId="{B7D10490-8816-4E2D-AB40-FF58C44AD608}" srcOrd="0" destOrd="0" presId="urn:microsoft.com/office/officeart/2005/8/layout/default"/>
    <dgm:cxn modelId="{D28B2F7E-0EAD-4727-AE10-E28214302133}" srcId="{C52BD1D2-97DE-4E49-9BEB-E97ED14E876A}" destId="{B6D9BF9F-E8D6-4C93-96FF-516B09393101}" srcOrd="3" destOrd="0" parTransId="{370A8DB1-DAAA-4148-BA75-A7B71923ABE9}" sibTransId="{29C3B40B-EEC6-4F6C-99F7-7DD8D45AC7A5}"/>
    <dgm:cxn modelId="{3A89390F-1716-4375-93FD-95BEE5BAD784}" srcId="{C52BD1D2-97DE-4E49-9BEB-E97ED14E876A}" destId="{B1CB1A13-C031-4668-BBCE-70CEC68D0449}" srcOrd="2" destOrd="0" parTransId="{246204E6-832E-4980-B8F6-553A66AD9108}" sibTransId="{D256AA0F-8D04-45BF-B654-CEC943C7D174}"/>
    <dgm:cxn modelId="{0151A5AC-D9ED-4A54-BEFF-F29B1F643104}" type="presOf" srcId="{2741A4D2-1E49-45D0-A5EE-602C940353F9}" destId="{3D140450-B1F6-4E8E-A255-1943ABDDFACE}" srcOrd="0" destOrd="0" presId="urn:microsoft.com/office/officeart/2005/8/layout/default"/>
    <dgm:cxn modelId="{FD3F6977-60C6-4362-A4CC-24CB1EDE458B}" type="presOf" srcId="{81C10245-E55D-40B8-8E92-85A3A3FF10E3}" destId="{5B3C21B1-4FC7-44E6-B259-9FADC2C11901}" srcOrd="0" destOrd="0" presId="urn:microsoft.com/office/officeart/2005/8/layout/default"/>
    <dgm:cxn modelId="{07284036-1E98-4CB2-8F5F-53E33AEAA4C5}" type="presOf" srcId="{B896B992-8EB3-4562-A920-239668844264}" destId="{C0829A1F-64B6-4EEF-954F-84FB7A44437E}" srcOrd="0" destOrd="0" presId="urn:microsoft.com/office/officeart/2005/8/layout/default"/>
    <dgm:cxn modelId="{67964154-8329-407E-A570-F86317B16503}" type="presOf" srcId="{762F8199-FFA7-4319-A356-23B3EDFBE0FD}" destId="{E4BE62E1-F574-4741-A011-55929F6EF0AA}" srcOrd="0" destOrd="0" presId="urn:microsoft.com/office/officeart/2005/8/layout/default"/>
    <dgm:cxn modelId="{9DB2D40A-3F5A-434E-88D2-E2C8AC2C06F3}" srcId="{C52BD1D2-97DE-4E49-9BEB-E97ED14E876A}" destId="{3C791D28-7540-4F9D-9847-77D4FF94036C}" srcOrd="6" destOrd="0" parTransId="{0809F2BA-B8C8-40D0-9301-C09273A9D3C0}" sibTransId="{9102F6F5-87A1-447A-8D3A-91471E2D0D81}"/>
    <dgm:cxn modelId="{8C334AFF-D5C7-4A28-B0E4-3E073B6EC03F}" type="presParOf" srcId="{EBB9069C-E12E-463F-AEE9-F2D5F3250ECE}" destId="{1EEEAF63-44ED-49C4-B60D-1626F5750B04}" srcOrd="0" destOrd="0" presId="urn:microsoft.com/office/officeart/2005/8/layout/default"/>
    <dgm:cxn modelId="{E74182BC-D7D7-4C2E-9C60-210DF2AF58CF}" type="presParOf" srcId="{EBB9069C-E12E-463F-AEE9-F2D5F3250ECE}" destId="{51D455B7-1B97-48EC-A1A0-836A5C400FE4}" srcOrd="1" destOrd="0" presId="urn:microsoft.com/office/officeart/2005/8/layout/default"/>
    <dgm:cxn modelId="{8A3C7F0C-BD61-42CB-9D5B-CD9A7AA23045}" type="presParOf" srcId="{EBB9069C-E12E-463F-AEE9-F2D5F3250ECE}" destId="{17E13297-13CE-44D0-93E9-AB63A10E490E}" srcOrd="2" destOrd="0" presId="urn:microsoft.com/office/officeart/2005/8/layout/default"/>
    <dgm:cxn modelId="{2E7ED9CA-0C20-4E91-8446-02E7297E0AC4}" type="presParOf" srcId="{EBB9069C-E12E-463F-AEE9-F2D5F3250ECE}" destId="{4291A721-B331-49EC-B853-B40E0836E808}" srcOrd="3" destOrd="0" presId="urn:microsoft.com/office/officeart/2005/8/layout/default"/>
    <dgm:cxn modelId="{65E5B256-87ED-41DD-B301-548709C0BEAB}" type="presParOf" srcId="{EBB9069C-E12E-463F-AEE9-F2D5F3250ECE}" destId="{566E69D7-F0FA-4D02-95D2-A333D1CC17ED}" srcOrd="4" destOrd="0" presId="urn:microsoft.com/office/officeart/2005/8/layout/default"/>
    <dgm:cxn modelId="{858CF711-AC03-4456-8AAE-65AB734E5B89}" type="presParOf" srcId="{EBB9069C-E12E-463F-AEE9-F2D5F3250ECE}" destId="{012A5F87-5E37-483B-B8AC-696C98A140D8}" srcOrd="5" destOrd="0" presId="urn:microsoft.com/office/officeart/2005/8/layout/default"/>
    <dgm:cxn modelId="{3AD224BA-87E2-4907-9E16-5C7C6AA3EBDA}" type="presParOf" srcId="{EBB9069C-E12E-463F-AEE9-F2D5F3250ECE}" destId="{5CB1A778-D313-4731-8676-C56494B5FE19}" srcOrd="6" destOrd="0" presId="urn:microsoft.com/office/officeart/2005/8/layout/default"/>
    <dgm:cxn modelId="{FF67B274-8002-4505-90EB-7F56F4BA7A21}" type="presParOf" srcId="{EBB9069C-E12E-463F-AEE9-F2D5F3250ECE}" destId="{D982B46A-BA67-4DA5-8782-621EEFE8CE21}" srcOrd="7" destOrd="0" presId="urn:microsoft.com/office/officeart/2005/8/layout/default"/>
    <dgm:cxn modelId="{D152454D-79E5-4DA0-8C42-378ECF396ED8}" type="presParOf" srcId="{EBB9069C-E12E-463F-AEE9-F2D5F3250ECE}" destId="{3D140450-B1F6-4E8E-A255-1943ABDDFACE}" srcOrd="8" destOrd="0" presId="urn:microsoft.com/office/officeart/2005/8/layout/default"/>
    <dgm:cxn modelId="{84A25916-A2C8-4C40-896B-F6822FA92CDF}" type="presParOf" srcId="{EBB9069C-E12E-463F-AEE9-F2D5F3250ECE}" destId="{2BB9EF0C-E3A2-447F-BF74-3167F9B5DEE6}" srcOrd="9" destOrd="0" presId="urn:microsoft.com/office/officeart/2005/8/layout/default"/>
    <dgm:cxn modelId="{A427F7D5-10EF-4734-896C-0AC68C2C1D94}" type="presParOf" srcId="{EBB9069C-E12E-463F-AEE9-F2D5F3250ECE}" destId="{5B3C21B1-4FC7-44E6-B259-9FADC2C11901}" srcOrd="10" destOrd="0" presId="urn:microsoft.com/office/officeart/2005/8/layout/default"/>
    <dgm:cxn modelId="{C43AA74B-F7D8-4C21-8D0E-DF3F69B46FB4}" type="presParOf" srcId="{EBB9069C-E12E-463F-AEE9-F2D5F3250ECE}" destId="{9371AD27-FD43-443E-B204-2A5693175782}" srcOrd="11" destOrd="0" presId="urn:microsoft.com/office/officeart/2005/8/layout/default"/>
    <dgm:cxn modelId="{BC014D79-96CF-4421-A5D6-A0B01B6FB29B}" type="presParOf" srcId="{EBB9069C-E12E-463F-AEE9-F2D5F3250ECE}" destId="{B7D10490-8816-4E2D-AB40-FF58C44AD608}" srcOrd="12" destOrd="0" presId="urn:microsoft.com/office/officeart/2005/8/layout/default"/>
    <dgm:cxn modelId="{A3575526-DF9F-4A8A-B24E-4DE7E3EC590B}" type="presParOf" srcId="{EBB9069C-E12E-463F-AEE9-F2D5F3250ECE}" destId="{592FFEEC-1E77-411E-BBD6-D658018C07CA}" srcOrd="13" destOrd="0" presId="urn:microsoft.com/office/officeart/2005/8/layout/default"/>
    <dgm:cxn modelId="{5388B6BB-F068-4593-A16E-C6FB55C52BB3}" type="presParOf" srcId="{EBB9069C-E12E-463F-AEE9-F2D5F3250ECE}" destId="{C0829A1F-64B6-4EEF-954F-84FB7A44437E}" srcOrd="14" destOrd="0" presId="urn:microsoft.com/office/officeart/2005/8/layout/default"/>
    <dgm:cxn modelId="{DBB81DFE-8611-440F-AD18-7F23E53CECC1}" type="presParOf" srcId="{EBB9069C-E12E-463F-AEE9-F2D5F3250ECE}" destId="{508C4D3C-5F36-4211-839D-7391DE3FF1C2}" srcOrd="15" destOrd="0" presId="urn:microsoft.com/office/officeart/2005/8/layout/default"/>
    <dgm:cxn modelId="{CD523845-6431-4D19-B1ED-6E6E8B1776CF}" type="presParOf" srcId="{EBB9069C-E12E-463F-AEE9-F2D5F3250ECE}" destId="{E4BE62E1-F574-4741-A011-55929F6EF0A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1DFF31-9039-4BE0-B414-2F3DA29A32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441D7-7A95-4388-99AD-E24232C36198}">
      <dgm:prSet custT="1"/>
      <dgm:spPr/>
      <dgm:t>
        <a:bodyPr/>
        <a:lstStyle/>
        <a:p>
          <a:r>
            <a:rPr lang="en-US" sz="3200" b="1" dirty="0" err="1"/>
            <a:t>Chuẩn</a:t>
          </a:r>
          <a:r>
            <a:rPr lang="en-US" sz="3200" b="1" dirty="0"/>
            <a:t> </a:t>
          </a:r>
          <a:r>
            <a:rPr lang="en-US" sz="3200" b="1" dirty="0" err="1"/>
            <a:t>bị</a:t>
          </a:r>
          <a:endParaRPr lang="en-US" sz="3200" dirty="0"/>
        </a:p>
      </dgm:t>
    </dgm:pt>
    <dgm:pt modelId="{D8E91D5D-4828-4BA1-8536-4D8ECA8CEA77}" type="parTrans" cxnId="{0955B4AA-A031-4841-A445-72FD72FBFCBC}">
      <dgm:prSet/>
      <dgm:spPr/>
      <dgm:t>
        <a:bodyPr/>
        <a:lstStyle/>
        <a:p>
          <a:endParaRPr lang="en-US" sz="3200"/>
        </a:p>
      </dgm:t>
    </dgm:pt>
    <dgm:pt modelId="{E80137F3-E51B-419D-8EF4-CCE04ACD34B0}" type="sibTrans" cxnId="{0955B4AA-A031-4841-A445-72FD72FBFCBC}">
      <dgm:prSet/>
      <dgm:spPr/>
      <dgm:t>
        <a:bodyPr/>
        <a:lstStyle/>
        <a:p>
          <a:endParaRPr lang="en-US" sz="3200"/>
        </a:p>
      </dgm:t>
    </dgm:pt>
    <dgm:pt modelId="{68692D9B-BDB4-445A-A8C9-461BD80BCA23}">
      <dgm:prSet custT="1"/>
      <dgm:spPr/>
      <dgm:t>
        <a:bodyPr/>
        <a:lstStyle/>
        <a:p>
          <a:r>
            <a:rPr lang="en-US" sz="2800" dirty="0" err="1"/>
            <a:t>Lên</a:t>
          </a:r>
          <a:r>
            <a:rPr lang="en-US" sz="2800" dirty="0"/>
            <a:t> </a:t>
          </a:r>
          <a:r>
            <a:rPr lang="en-US" sz="2800" dirty="0" err="1"/>
            <a:t>kế</a:t>
          </a:r>
          <a:r>
            <a:rPr lang="en-US" sz="2800" dirty="0"/>
            <a:t> </a:t>
          </a:r>
          <a:r>
            <a:rPr lang="en-US" sz="2800" dirty="0" err="1"/>
            <a:t>hoạch</a:t>
          </a:r>
          <a:r>
            <a:rPr lang="en-US" sz="2800" dirty="0"/>
            <a:t> </a:t>
          </a:r>
          <a:r>
            <a:rPr lang="en-US" sz="2800" dirty="0" err="1"/>
            <a:t>rà</a:t>
          </a:r>
          <a:r>
            <a:rPr lang="en-US" sz="2800" dirty="0"/>
            <a:t> </a:t>
          </a:r>
          <a:r>
            <a:rPr lang="en-US" sz="2800" dirty="0" err="1"/>
            <a:t>soát</a:t>
          </a:r>
          <a:r>
            <a:rPr lang="en-US" sz="2800" dirty="0"/>
            <a:t>, </a:t>
          </a:r>
          <a:r>
            <a:rPr lang="en-US" sz="2800" dirty="0" err="1"/>
            <a:t>vận</a:t>
          </a:r>
          <a:r>
            <a:rPr lang="en-US" sz="2800" dirty="0"/>
            <a:t> </a:t>
          </a:r>
          <a:r>
            <a:rPr lang="en-US" sz="2800" dirty="0" err="1"/>
            <a:t>động</a:t>
          </a:r>
          <a:r>
            <a:rPr lang="en-US" sz="2800" dirty="0"/>
            <a:t> </a:t>
          </a:r>
          <a:r>
            <a:rPr lang="en-US" sz="2800" dirty="0" err="1"/>
            <a:t>trẻ</a:t>
          </a:r>
          <a:r>
            <a:rPr lang="en-US" sz="2800" dirty="0"/>
            <a:t> </a:t>
          </a:r>
          <a:r>
            <a:rPr lang="en-US" sz="2800" dirty="0" err="1"/>
            <a:t>đến</a:t>
          </a:r>
          <a:r>
            <a:rPr lang="en-US" sz="2800" dirty="0"/>
            <a:t> </a:t>
          </a:r>
          <a:r>
            <a:rPr lang="en-US" sz="2800" dirty="0" err="1"/>
            <a:t>trường</a:t>
          </a:r>
          <a:r>
            <a:rPr lang="en-US" sz="2800" dirty="0"/>
            <a:t>. </a:t>
          </a:r>
        </a:p>
      </dgm:t>
    </dgm:pt>
    <dgm:pt modelId="{15039C17-055E-4CA7-B595-815787274305}" type="parTrans" cxnId="{2B2297E9-DFCE-4FEB-BBD4-EABE692083E5}">
      <dgm:prSet/>
      <dgm:spPr/>
      <dgm:t>
        <a:bodyPr/>
        <a:lstStyle/>
        <a:p>
          <a:endParaRPr lang="en-US" sz="3200"/>
        </a:p>
      </dgm:t>
    </dgm:pt>
    <dgm:pt modelId="{CED42A07-D33B-4AA9-A462-00BEE0ED2013}" type="sibTrans" cxnId="{2B2297E9-DFCE-4FEB-BBD4-EABE692083E5}">
      <dgm:prSet/>
      <dgm:spPr/>
      <dgm:t>
        <a:bodyPr/>
        <a:lstStyle/>
        <a:p>
          <a:endParaRPr lang="en-US" sz="3200"/>
        </a:p>
      </dgm:t>
    </dgm:pt>
    <dgm:pt modelId="{0DE1700D-4659-45F0-AB15-7E7C96CD5985}">
      <dgm:prSet custT="1"/>
      <dgm:spPr/>
      <dgm:t>
        <a:bodyPr/>
        <a:lstStyle/>
        <a:p>
          <a:r>
            <a:rPr lang="en-US" sz="2800" dirty="0" err="1"/>
            <a:t>Truyền</a:t>
          </a:r>
          <a:r>
            <a:rPr lang="en-US" sz="2800" dirty="0"/>
            <a:t> </a:t>
          </a:r>
          <a:r>
            <a:rPr lang="en-US" sz="2800" dirty="0" err="1"/>
            <a:t>thông</a:t>
          </a:r>
          <a:r>
            <a:rPr lang="en-US" sz="2800" dirty="0"/>
            <a:t> </a:t>
          </a:r>
          <a:r>
            <a:rPr lang="en-US" sz="2800" dirty="0" err="1"/>
            <a:t>lợi</a:t>
          </a:r>
          <a:r>
            <a:rPr lang="en-US" sz="2800" dirty="0"/>
            <a:t> </a:t>
          </a:r>
          <a:r>
            <a:rPr lang="en-US" sz="2800" dirty="0" err="1"/>
            <a:t>ích</a:t>
          </a:r>
          <a:r>
            <a:rPr lang="en-US" sz="2800" dirty="0"/>
            <a:t> </a:t>
          </a:r>
          <a:r>
            <a:rPr lang="en-US" sz="2800" dirty="0" err="1"/>
            <a:t>trẻ</a:t>
          </a:r>
          <a:r>
            <a:rPr lang="en-US" sz="2800" dirty="0"/>
            <a:t> </a:t>
          </a:r>
          <a:r>
            <a:rPr lang="en-US" sz="2800" dirty="0" err="1"/>
            <a:t>đi</a:t>
          </a:r>
          <a:r>
            <a:rPr lang="en-US" sz="2800" dirty="0"/>
            <a:t> </a:t>
          </a:r>
          <a:r>
            <a:rPr lang="en-US" sz="2800" dirty="0" err="1"/>
            <a:t>học</a:t>
          </a:r>
          <a:endParaRPr lang="en-US" sz="2800" dirty="0"/>
        </a:p>
      </dgm:t>
    </dgm:pt>
    <dgm:pt modelId="{9D49EE4E-A200-42A3-995F-4BFA761F476E}" type="parTrans" cxnId="{0CBD37A6-A71A-431E-9AE1-3EB92F34DF08}">
      <dgm:prSet/>
      <dgm:spPr/>
      <dgm:t>
        <a:bodyPr/>
        <a:lstStyle/>
        <a:p>
          <a:endParaRPr lang="en-US" sz="3200"/>
        </a:p>
      </dgm:t>
    </dgm:pt>
    <dgm:pt modelId="{6D24B007-7F96-4BDF-96F7-976BE5E7CECF}" type="sibTrans" cxnId="{0CBD37A6-A71A-431E-9AE1-3EB92F34DF08}">
      <dgm:prSet/>
      <dgm:spPr/>
      <dgm:t>
        <a:bodyPr/>
        <a:lstStyle/>
        <a:p>
          <a:endParaRPr lang="en-US" sz="3200"/>
        </a:p>
      </dgm:t>
    </dgm:pt>
    <dgm:pt modelId="{E4B9CF15-A2A1-4357-8142-AB8E0E86D14D}">
      <dgm:prSet custT="1"/>
      <dgm:spPr/>
      <dgm:t>
        <a:bodyPr/>
        <a:lstStyle/>
        <a:p>
          <a:r>
            <a:rPr lang="en-US" sz="2800" dirty="0" err="1"/>
            <a:t>Thông</a:t>
          </a:r>
          <a:r>
            <a:rPr lang="en-US" sz="2800" dirty="0"/>
            <a:t> </a:t>
          </a:r>
          <a:r>
            <a:rPr lang="en-US" sz="2800" dirty="0" err="1"/>
            <a:t>báo</a:t>
          </a:r>
          <a:r>
            <a:rPr lang="en-US" sz="2800" dirty="0"/>
            <a:t> </a:t>
          </a:r>
          <a:r>
            <a:rPr lang="en-US" sz="2800" dirty="0" err="1"/>
            <a:t>thời</a:t>
          </a:r>
          <a:r>
            <a:rPr lang="en-US" sz="2800" dirty="0"/>
            <a:t> </a:t>
          </a:r>
          <a:r>
            <a:rPr lang="en-US" sz="2800" dirty="0" err="1"/>
            <a:t>gian</a:t>
          </a:r>
          <a:r>
            <a:rPr lang="en-US" sz="2800" dirty="0"/>
            <a:t>, </a:t>
          </a:r>
          <a:r>
            <a:rPr lang="en-US" sz="2800" dirty="0" err="1"/>
            <a:t>hình</a:t>
          </a:r>
          <a:r>
            <a:rPr lang="en-US" sz="2800" dirty="0"/>
            <a:t> </a:t>
          </a:r>
          <a:r>
            <a:rPr lang="en-US" sz="2800" dirty="0" err="1"/>
            <a:t>thức</a:t>
          </a:r>
          <a:r>
            <a:rPr lang="en-US" sz="2800" dirty="0"/>
            <a:t> </a:t>
          </a:r>
          <a:r>
            <a:rPr lang="en-US" sz="2800" dirty="0" err="1"/>
            <a:t>khám</a:t>
          </a:r>
          <a:r>
            <a:rPr lang="en-US" sz="2800" dirty="0"/>
            <a:t> </a:t>
          </a:r>
          <a:r>
            <a:rPr lang="en-US" sz="2800" dirty="0" err="1"/>
            <a:t>sàng</a:t>
          </a:r>
          <a:r>
            <a:rPr lang="en-US" sz="2800" dirty="0"/>
            <a:t> </a:t>
          </a:r>
          <a:r>
            <a:rPr lang="en-US" sz="2800" dirty="0" err="1"/>
            <a:t>lọc</a:t>
          </a:r>
          <a:r>
            <a:rPr lang="en-US" sz="2800" dirty="0"/>
            <a:t> (</a:t>
          </a:r>
          <a:r>
            <a:rPr lang="en-US" sz="2800" dirty="0" err="1"/>
            <a:t>đảm</a:t>
          </a:r>
          <a:r>
            <a:rPr lang="en-US" sz="2800" dirty="0"/>
            <a:t> </a:t>
          </a:r>
          <a:r>
            <a:rPr lang="en-US" sz="2800" dirty="0" err="1"/>
            <a:t>bảo</a:t>
          </a:r>
          <a:r>
            <a:rPr lang="en-US" sz="2800" dirty="0"/>
            <a:t> SL </a:t>
          </a:r>
          <a:r>
            <a:rPr lang="en-US" sz="2800" dirty="0" err="1"/>
            <a:t>trẻ</a:t>
          </a:r>
          <a:r>
            <a:rPr lang="en-US" sz="2800" dirty="0"/>
            <a:t> </a:t>
          </a:r>
          <a:r>
            <a:rPr lang="en-US" sz="2800" dirty="0" err="1"/>
            <a:t>học</a:t>
          </a:r>
          <a:r>
            <a:rPr lang="en-US" sz="2800" dirty="0"/>
            <a:t> </a:t>
          </a:r>
          <a:r>
            <a:rPr lang="en-US" sz="2800" dirty="0" err="1"/>
            <a:t>hoà</a:t>
          </a:r>
          <a:r>
            <a:rPr lang="en-US" sz="2800" dirty="0"/>
            <a:t> </a:t>
          </a:r>
          <a:r>
            <a:rPr lang="en-US" sz="2800" dirty="0" err="1"/>
            <a:t>nhập</a:t>
          </a:r>
          <a:r>
            <a:rPr lang="en-US" sz="2800" dirty="0"/>
            <a:t> </a:t>
          </a:r>
          <a:r>
            <a:rPr lang="en-US" sz="2800" dirty="0" err="1"/>
            <a:t>theo</a:t>
          </a:r>
          <a:r>
            <a:rPr lang="en-US" sz="2800" dirty="0"/>
            <a:t> </a:t>
          </a:r>
          <a:r>
            <a:rPr lang="en-US" sz="2800" dirty="0" err="1"/>
            <a:t>quy</a:t>
          </a:r>
          <a:r>
            <a:rPr lang="en-US" sz="2800" dirty="0"/>
            <a:t> </a:t>
          </a:r>
          <a:r>
            <a:rPr lang="en-US" sz="2800" dirty="0" err="1"/>
            <a:t>định</a:t>
          </a:r>
          <a:r>
            <a:rPr lang="en-US" sz="2800" dirty="0"/>
            <a:t> </a:t>
          </a:r>
          <a:r>
            <a:rPr lang="en-US" sz="2800" dirty="0" err="1"/>
            <a:t>tại</a:t>
          </a:r>
          <a:r>
            <a:rPr lang="en-US" sz="2800" dirty="0"/>
            <a:t> TT </a:t>
          </a:r>
          <a:r>
            <a:rPr lang="en-US" sz="2800" dirty="0" err="1"/>
            <a:t>số</a:t>
          </a:r>
          <a:r>
            <a:rPr lang="en-US" sz="2800" dirty="0"/>
            <a:t> 03/2018).</a:t>
          </a:r>
        </a:p>
      </dgm:t>
    </dgm:pt>
    <dgm:pt modelId="{659CECD0-6553-4132-AA7C-1ACB594A54CB}" type="parTrans" cxnId="{CD039718-A0AD-4B12-9813-A0A374E234F5}">
      <dgm:prSet/>
      <dgm:spPr/>
      <dgm:t>
        <a:bodyPr/>
        <a:lstStyle/>
        <a:p>
          <a:endParaRPr lang="en-US" sz="3200"/>
        </a:p>
      </dgm:t>
    </dgm:pt>
    <dgm:pt modelId="{8F90E94A-D0D4-4E0F-8066-08CC77AE53A5}" type="sibTrans" cxnId="{CD039718-A0AD-4B12-9813-A0A374E234F5}">
      <dgm:prSet/>
      <dgm:spPr/>
      <dgm:t>
        <a:bodyPr/>
        <a:lstStyle/>
        <a:p>
          <a:endParaRPr lang="en-US" sz="3200"/>
        </a:p>
      </dgm:t>
    </dgm:pt>
    <dgm:pt modelId="{76747318-A907-43DB-A61C-64836E4EA975}" type="pres">
      <dgm:prSet presAssocID="{7C1DFF31-9039-4BE0-B414-2F3DA29A326B}" presName="linear" presStyleCnt="0">
        <dgm:presLayoutVars>
          <dgm:animLvl val="lvl"/>
          <dgm:resizeHandles val="exact"/>
        </dgm:presLayoutVars>
      </dgm:prSet>
      <dgm:spPr/>
      <dgm:t>
        <a:bodyPr/>
        <a:lstStyle/>
        <a:p>
          <a:endParaRPr lang="en-US"/>
        </a:p>
      </dgm:t>
    </dgm:pt>
    <dgm:pt modelId="{5AEDB93C-6F64-4427-93BF-F5388713C4DA}" type="pres">
      <dgm:prSet presAssocID="{BFA441D7-7A95-4388-99AD-E24232C36198}" presName="parentText" presStyleLbl="node1" presStyleIdx="0" presStyleCnt="1" custLinFactNeighborX="250">
        <dgm:presLayoutVars>
          <dgm:chMax val="0"/>
          <dgm:bulletEnabled val="1"/>
        </dgm:presLayoutVars>
      </dgm:prSet>
      <dgm:spPr/>
      <dgm:t>
        <a:bodyPr/>
        <a:lstStyle/>
        <a:p>
          <a:endParaRPr lang="en-US"/>
        </a:p>
      </dgm:t>
    </dgm:pt>
    <dgm:pt modelId="{31ABAE73-C429-4510-BB9C-3DBEE2862EBB}" type="pres">
      <dgm:prSet presAssocID="{BFA441D7-7A95-4388-99AD-E24232C36198}" presName="childText" presStyleLbl="revTx" presStyleIdx="0" presStyleCnt="1">
        <dgm:presLayoutVars>
          <dgm:bulletEnabled val="1"/>
        </dgm:presLayoutVars>
      </dgm:prSet>
      <dgm:spPr/>
      <dgm:t>
        <a:bodyPr/>
        <a:lstStyle/>
        <a:p>
          <a:endParaRPr lang="en-US"/>
        </a:p>
      </dgm:t>
    </dgm:pt>
  </dgm:ptLst>
  <dgm:cxnLst>
    <dgm:cxn modelId="{C8929BC5-953E-49ED-B90F-BD04E4F9B980}" type="presOf" srcId="{BFA441D7-7A95-4388-99AD-E24232C36198}" destId="{5AEDB93C-6F64-4427-93BF-F5388713C4DA}" srcOrd="0" destOrd="0" presId="urn:microsoft.com/office/officeart/2005/8/layout/vList2"/>
    <dgm:cxn modelId="{10AE46E8-93C3-4699-BA93-3F96B9CD05E1}" type="presOf" srcId="{68692D9B-BDB4-445A-A8C9-461BD80BCA23}" destId="{31ABAE73-C429-4510-BB9C-3DBEE2862EBB}" srcOrd="0" destOrd="0" presId="urn:microsoft.com/office/officeart/2005/8/layout/vList2"/>
    <dgm:cxn modelId="{2B2297E9-DFCE-4FEB-BBD4-EABE692083E5}" srcId="{BFA441D7-7A95-4388-99AD-E24232C36198}" destId="{68692D9B-BDB4-445A-A8C9-461BD80BCA23}" srcOrd="0" destOrd="0" parTransId="{15039C17-055E-4CA7-B595-815787274305}" sibTransId="{CED42A07-D33B-4AA9-A462-00BEE0ED2013}"/>
    <dgm:cxn modelId="{6851023B-4759-49B5-AE0A-00900EFED376}" type="presOf" srcId="{7C1DFF31-9039-4BE0-B414-2F3DA29A326B}" destId="{76747318-A907-43DB-A61C-64836E4EA975}" srcOrd="0" destOrd="0" presId="urn:microsoft.com/office/officeart/2005/8/layout/vList2"/>
    <dgm:cxn modelId="{353F55C7-0EAA-4BEB-8E0D-F083585119EB}" type="presOf" srcId="{E4B9CF15-A2A1-4357-8142-AB8E0E86D14D}" destId="{31ABAE73-C429-4510-BB9C-3DBEE2862EBB}" srcOrd="0" destOrd="2" presId="urn:microsoft.com/office/officeart/2005/8/layout/vList2"/>
    <dgm:cxn modelId="{7BCB687C-6E3D-4DCF-967A-9262EE163901}" type="presOf" srcId="{0DE1700D-4659-45F0-AB15-7E7C96CD5985}" destId="{31ABAE73-C429-4510-BB9C-3DBEE2862EBB}" srcOrd="0" destOrd="1" presId="urn:microsoft.com/office/officeart/2005/8/layout/vList2"/>
    <dgm:cxn modelId="{0955B4AA-A031-4841-A445-72FD72FBFCBC}" srcId="{7C1DFF31-9039-4BE0-B414-2F3DA29A326B}" destId="{BFA441D7-7A95-4388-99AD-E24232C36198}" srcOrd="0" destOrd="0" parTransId="{D8E91D5D-4828-4BA1-8536-4D8ECA8CEA77}" sibTransId="{E80137F3-E51B-419D-8EF4-CCE04ACD34B0}"/>
    <dgm:cxn modelId="{CD039718-A0AD-4B12-9813-A0A374E234F5}" srcId="{BFA441D7-7A95-4388-99AD-E24232C36198}" destId="{E4B9CF15-A2A1-4357-8142-AB8E0E86D14D}" srcOrd="2" destOrd="0" parTransId="{659CECD0-6553-4132-AA7C-1ACB594A54CB}" sibTransId="{8F90E94A-D0D4-4E0F-8066-08CC77AE53A5}"/>
    <dgm:cxn modelId="{0CBD37A6-A71A-431E-9AE1-3EB92F34DF08}" srcId="{BFA441D7-7A95-4388-99AD-E24232C36198}" destId="{0DE1700D-4659-45F0-AB15-7E7C96CD5985}" srcOrd="1" destOrd="0" parTransId="{9D49EE4E-A200-42A3-995F-4BFA761F476E}" sibTransId="{6D24B007-7F96-4BDF-96F7-976BE5E7CECF}"/>
    <dgm:cxn modelId="{4B7A5825-4F1B-4571-96B0-96395BF130F9}" type="presParOf" srcId="{76747318-A907-43DB-A61C-64836E4EA975}" destId="{5AEDB93C-6F64-4427-93BF-F5388713C4DA}" srcOrd="0" destOrd="0" presId="urn:microsoft.com/office/officeart/2005/8/layout/vList2"/>
    <dgm:cxn modelId="{766E9219-4371-499E-B836-41B0A04DD5A0}" type="presParOf" srcId="{76747318-A907-43DB-A61C-64836E4EA975}" destId="{31ABAE73-C429-4510-BB9C-3DBEE2862EB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2D0292-0CDA-4009-8EAA-B3E8226F314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33983F7-0C21-4448-8DCF-6DCFD31A7D5E}">
      <dgm:prSet custT="1"/>
      <dgm:spPr>
        <a:solidFill>
          <a:srgbClr val="A3DE7C"/>
        </a:solidFill>
      </dgm:spPr>
      <dgm:t>
        <a:bodyPr/>
        <a:lstStyle/>
        <a:p>
          <a:r>
            <a:rPr lang="en-US" sz="2200" dirty="0">
              <a:solidFill>
                <a:schemeClr val="tx1"/>
              </a:solidFill>
            </a:rPr>
            <a:t>T</a:t>
          </a:r>
          <a:r>
            <a:rPr lang="vi-VN" sz="2200" dirty="0">
              <a:solidFill>
                <a:schemeClr val="tx1"/>
              </a:solidFill>
            </a:rPr>
            <a:t>hực </a:t>
          </a:r>
          <a:r>
            <a:rPr lang="en-US" sz="2200" dirty="0" err="1">
              <a:solidFill>
                <a:schemeClr val="tx1"/>
              </a:solidFill>
            </a:rPr>
            <a:t>thi</a:t>
          </a:r>
          <a:r>
            <a:rPr lang="vi-VN" sz="2200" dirty="0">
              <a:solidFill>
                <a:schemeClr val="tx1"/>
              </a:solidFill>
            </a:rPr>
            <a:t> chính sách hỗ trợ </a:t>
          </a:r>
          <a:r>
            <a:rPr lang="en-US" sz="2200" dirty="0">
              <a:solidFill>
                <a:schemeClr val="tx1"/>
              </a:solidFill>
            </a:rPr>
            <a:t>TKT</a:t>
          </a:r>
          <a:r>
            <a:rPr lang="vi-VN" sz="2200" dirty="0">
              <a:solidFill>
                <a:schemeClr val="tx1"/>
              </a:solidFill>
            </a:rPr>
            <a:t>, </a:t>
          </a:r>
          <a:r>
            <a:rPr lang="en-US" sz="2200" dirty="0">
              <a:solidFill>
                <a:schemeClr val="tx1"/>
              </a:solidFill>
            </a:rPr>
            <a:t>GV</a:t>
          </a:r>
          <a:r>
            <a:rPr lang="vi-VN" sz="2200" dirty="0">
              <a:solidFill>
                <a:schemeClr val="tx1"/>
              </a:solidFill>
            </a:rPr>
            <a:t>...; </a:t>
          </a:r>
          <a:endParaRPr lang="en-US" sz="2200" dirty="0">
            <a:solidFill>
              <a:schemeClr val="tx1"/>
            </a:solidFill>
          </a:endParaRPr>
        </a:p>
      </dgm:t>
    </dgm:pt>
    <dgm:pt modelId="{E9697B26-137B-43F0-9DB2-60C1BDAED05F}" type="parTrans" cxnId="{5ACD0F65-0683-4735-A79F-8FB343EE46CA}">
      <dgm:prSet/>
      <dgm:spPr/>
      <dgm:t>
        <a:bodyPr/>
        <a:lstStyle/>
        <a:p>
          <a:endParaRPr lang="en-US" sz="2200"/>
        </a:p>
      </dgm:t>
    </dgm:pt>
    <dgm:pt modelId="{C8194BCC-3287-41F0-A453-076F5567E849}" type="sibTrans" cxnId="{5ACD0F65-0683-4735-A79F-8FB343EE46CA}">
      <dgm:prSet/>
      <dgm:spPr/>
      <dgm:t>
        <a:bodyPr/>
        <a:lstStyle/>
        <a:p>
          <a:endParaRPr lang="en-US" sz="2200"/>
        </a:p>
      </dgm:t>
    </dgm:pt>
    <dgm:pt modelId="{E8668A5D-29A0-458E-A5C2-446159EF33E8}">
      <dgm:prSet custT="1"/>
      <dgm:spPr>
        <a:solidFill>
          <a:srgbClr val="2FB68E"/>
        </a:solidFill>
      </dgm:spPr>
      <dgm:t>
        <a:bodyPr/>
        <a:lstStyle/>
        <a:p>
          <a:r>
            <a:rPr lang="en-US" sz="2200" dirty="0"/>
            <a:t>T</a:t>
          </a:r>
          <a:r>
            <a:rPr lang="vi-VN" sz="2200" dirty="0"/>
            <a:t>hực hiện </a:t>
          </a:r>
          <a:r>
            <a:rPr lang="en-US" sz="2200" dirty="0"/>
            <a:t>HĐ</a:t>
          </a:r>
          <a:r>
            <a:rPr lang="vi-VN" sz="2200" dirty="0"/>
            <a:t> chăm sóc, </a:t>
          </a:r>
          <a:r>
            <a:rPr lang="en-US" sz="2200" dirty="0"/>
            <a:t>GD</a:t>
          </a:r>
          <a:r>
            <a:rPr lang="vi-VN" sz="2200" dirty="0"/>
            <a:t> </a:t>
          </a:r>
          <a:r>
            <a:rPr lang="en-US" sz="2200" dirty="0"/>
            <a:t>TKT</a:t>
          </a:r>
          <a:r>
            <a:rPr lang="vi-VN" sz="2200" dirty="0"/>
            <a:t> </a:t>
          </a:r>
          <a:r>
            <a:rPr lang="en-US" sz="2200" dirty="0" err="1"/>
            <a:t>tại</a:t>
          </a:r>
          <a:r>
            <a:rPr lang="en-US" sz="2200" dirty="0"/>
            <a:t> GĐ</a:t>
          </a:r>
          <a:r>
            <a:rPr lang="vi-VN" sz="2200" dirty="0"/>
            <a:t>, nhà trường</a:t>
          </a:r>
          <a:r>
            <a:rPr lang="en-US" sz="2200" dirty="0"/>
            <a:t>,</a:t>
          </a:r>
          <a:r>
            <a:rPr lang="vi-VN" sz="2200" dirty="0"/>
            <a:t> cộng đồng. </a:t>
          </a:r>
          <a:endParaRPr lang="en-US" sz="2200" dirty="0"/>
        </a:p>
      </dgm:t>
    </dgm:pt>
    <dgm:pt modelId="{48A43992-5FC3-42F9-90C5-D5DACC052977}" type="parTrans" cxnId="{A5F40B1A-3C71-4F10-B74F-E1714A23D70A}">
      <dgm:prSet/>
      <dgm:spPr/>
      <dgm:t>
        <a:bodyPr/>
        <a:lstStyle/>
        <a:p>
          <a:endParaRPr lang="en-US" sz="2200"/>
        </a:p>
      </dgm:t>
    </dgm:pt>
    <dgm:pt modelId="{E1799E17-34D2-4A5B-AF77-5BA3240E7546}" type="sibTrans" cxnId="{A5F40B1A-3C71-4F10-B74F-E1714A23D70A}">
      <dgm:prSet/>
      <dgm:spPr/>
      <dgm:t>
        <a:bodyPr/>
        <a:lstStyle/>
        <a:p>
          <a:endParaRPr lang="en-US" sz="2200"/>
        </a:p>
      </dgm:t>
    </dgm:pt>
    <dgm:pt modelId="{84323253-65C0-4371-8366-E4D56B949160}">
      <dgm:prSet custT="1"/>
      <dgm:spPr>
        <a:solidFill>
          <a:srgbClr val="EBCA28"/>
        </a:solidFill>
      </dgm:spPr>
      <dgm:t>
        <a:bodyPr/>
        <a:lstStyle/>
        <a:p>
          <a:r>
            <a:rPr lang="en-US" sz="2200"/>
            <a:t>Q</a:t>
          </a:r>
          <a:r>
            <a:rPr lang="vi-VN" sz="2200"/>
            <a:t>uản lí hoạt động đã và đang diễn ra</a:t>
          </a:r>
          <a:endParaRPr lang="en-US" sz="2200"/>
        </a:p>
      </dgm:t>
    </dgm:pt>
    <dgm:pt modelId="{54128017-5F44-4102-B6BB-AF134CEDDB63}" type="parTrans" cxnId="{67148804-59F6-4BD7-B1D2-49EA73F59F9B}">
      <dgm:prSet/>
      <dgm:spPr/>
      <dgm:t>
        <a:bodyPr/>
        <a:lstStyle/>
        <a:p>
          <a:endParaRPr lang="en-US" sz="2200"/>
        </a:p>
      </dgm:t>
    </dgm:pt>
    <dgm:pt modelId="{AEE7C8ED-DD43-4DA7-BC64-03167DDB7A09}" type="sibTrans" cxnId="{67148804-59F6-4BD7-B1D2-49EA73F59F9B}">
      <dgm:prSet/>
      <dgm:spPr/>
      <dgm:t>
        <a:bodyPr/>
        <a:lstStyle/>
        <a:p>
          <a:endParaRPr lang="en-US" sz="2200"/>
        </a:p>
      </dgm:t>
    </dgm:pt>
    <dgm:pt modelId="{C8ED3BF4-3E38-4AE2-ACB2-3BF6FCBCD416}">
      <dgm:prSet custT="1"/>
      <dgm:spPr>
        <a:solidFill>
          <a:srgbClr val="1E8787"/>
        </a:solidFill>
      </dgm:spPr>
      <dgm:t>
        <a:bodyPr/>
        <a:lstStyle/>
        <a:p>
          <a:r>
            <a:rPr lang="en-US" sz="2200" dirty="0"/>
            <a:t>Đ</a:t>
          </a:r>
          <a:r>
            <a:rPr lang="vi-VN" sz="2200" dirty="0"/>
            <a:t>ánh giá hiệu quả </a:t>
          </a:r>
          <a:r>
            <a:rPr lang="en-US" sz="2200" dirty="0"/>
            <a:t>GD</a:t>
          </a:r>
          <a:r>
            <a:rPr lang="vi-VN" sz="2200" dirty="0"/>
            <a:t>, </a:t>
          </a:r>
          <a:r>
            <a:rPr lang="en-US" sz="2200" dirty="0" err="1"/>
            <a:t>sự</a:t>
          </a:r>
          <a:r>
            <a:rPr lang="en-US" sz="2200" dirty="0"/>
            <a:t> </a:t>
          </a:r>
          <a:r>
            <a:rPr lang="en-US" sz="2200" dirty="0" err="1"/>
            <a:t>tiến</a:t>
          </a:r>
          <a:r>
            <a:rPr lang="en-US" sz="2200" dirty="0"/>
            <a:t> </a:t>
          </a:r>
          <a:r>
            <a:rPr lang="en-US" sz="2200" dirty="0" err="1"/>
            <a:t>bộ</a:t>
          </a:r>
          <a:r>
            <a:rPr lang="en-US" sz="2200" dirty="0"/>
            <a:t> </a:t>
          </a:r>
          <a:r>
            <a:rPr lang="en-US" sz="2200" dirty="0" err="1"/>
            <a:t>của</a:t>
          </a:r>
          <a:r>
            <a:rPr lang="en-US" sz="2200" dirty="0"/>
            <a:t> </a:t>
          </a:r>
          <a:r>
            <a:rPr lang="en-US" sz="2200" dirty="0" err="1"/>
            <a:t>trẻ</a:t>
          </a:r>
          <a:r>
            <a:rPr lang="vi-VN" sz="2200" dirty="0"/>
            <a:t>. </a:t>
          </a:r>
          <a:endParaRPr lang="en-US" sz="2200" dirty="0"/>
        </a:p>
      </dgm:t>
    </dgm:pt>
    <dgm:pt modelId="{83AAB35E-A9F3-448A-97E3-0893C9121DD0}" type="parTrans" cxnId="{3007EC9D-F0AB-4C14-B45E-93E59A23DD88}">
      <dgm:prSet/>
      <dgm:spPr/>
      <dgm:t>
        <a:bodyPr/>
        <a:lstStyle/>
        <a:p>
          <a:endParaRPr lang="en-US" sz="2200"/>
        </a:p>
      </dgm:t>
    </dgm:pt>
    <dgm:pt modelId="{74DB4435-7BFC-4E4E-8626-E6C0AE250E36}" type="sibTrans" cxnId="{3007EC9D-F0AB-4C14-B45E-93E59A23DD88}">
      <dgm:prSet/>
      <dgm:spPr/>
      <dgm:t>
        <a:bodyPr/>
        <a:lstStyle/>
        <a:p>
          <a:endParaRPr lang="en-US" sz="2200"/>
        </a:p>
      </dgm:t>
    </dgm:pt>
    <dgm:pt modelId="{14EF6812-49FE-4E01-8424-F70FF91C3D7E}">
      <dgm:prSet custT="1"/>
      <dgm:spPr>
        <a:solidFill>
          <a:srgbClr val="2FB68E"/>
        </a:solidFill>
      </dgm:spPr>
      <dgm:t>
        <a:bodyPr/>
        <a:lstStyle/>
        <a:p>
          <a:r>
            <a:rPr lang="en-US" sz="2200"/>
            <a:t>H</a:t>
          </a:r>
          <a:r>
            <a:rPr lang="vi-VN" sz="2200"/>
            <a:t>uy động lực lượng xã hội tham gia.</a:t>
          </a:r>
          <a:endParaRPr lang="en-US" sz="2200"/>
        </a:p>
      </dgm:t>
    </dgm:pt>
    <dgm:pt modelId="{AF225B9C-845B-4C86-BC79-02C4D9A2A95E}" type="parTrans" cxnId="{3D1CDCBD-9A89-41FC-B18C-9BF0B5732CEB}">
      <dgm:prSet/>
      <dgm:spPr/>
      <dgm:t>
        <a:bodyPr/>
        <a:lstStyle/>
        <a:p>
          <a:endParaRPr lang="en-US" sz="2200"/>
        </a:p>
      </dgm:t>
    </dgm:pt>
    <dgm:pt modelId="{4557F173-513B-4A47-947B-FD809EA9EA97}" type="sibTrans" cxnId="{3D1CDCBD-9A89-41FC-B18C-9BF0B5732CEB}">
      <dgm:prSet/>
      <dgm:spPr/>
      <dgm:t>
        <a:bodyPr/>
        <a:lstStyle/>
        <a:p>
          <a:endParaRPr lang="en-US" sz="2200"/>
        </a:p>
      </dgm:t>
    </dgm:pt>
    <dgm:pt modelId="{ED1542B1-8C01-4466-8D12-3E497E479DBA}" type="pres">
      <dgm:prSet presAssocID="{7C2D0292-0CDA-4009-8EAA-B3E8226F314B}" presName="diagram" presStyleCnt="0">
        <dgm:presLayoutVars>
          <dgm:dir/>
          <dgm:resizeHandles val="exact"/>
        </dgm:presLayoutVars>
      </dgm:prSet>
      <dgm:spPr/>
      <dgm:t>
        <a:bodyPr/>
        <a:lstStyle/>
        <a:p>
          <a:endParaRPr lang="en-US"/>
        </a:p>
      </dgm:t>
    </dgm:pt>
    <dgm:pt modelId="{BFC9B8A2-C7F4-48F8-A333-1FEA8F2D6473}" type="pres">
      <dgm:prSet presAssocID="{C33983F7-0C21-4448-8DCF-6DCFD31A7D5E}" presName="node" presStyleLbl="node1" presStyleIdx="0" presStyleCnt="5">
        <dgm:presLayoutVars>
          <dgm:bulletEnabled val="1"/>
        </dgm:presLayoutVars>
      </dgm:prSet>
      <dgm:spPr/>
      <dgm:t>
        <a:bodyPr/>
        <a:lstStyle/>
        <a:p>
          <a:endParaRPr lang="en-US"/>
        </a:p>
      </dgm:t>
    </dgm:pt>
    <dgm:pt modelId="{AB90802B-A0E7-4A6D-8769-D1B0BF295064}" type="pres">
      <dgm:prSet presAssocID="{C8194BCC-3287-41F0-A453-076F5567E849}" presName="sibTrans" presStyleCnt="0"/>
      <dgm:spPr/>
    </dgm:pt>
    <dgm:pt modelId="{0FEF8D97-391F-4379-9C45-FC94C01F6658}" type="pres">
      <dgm:prSet presAssocID="{E8668A5D-29A0-458E-A5C2-446159EF33E8}" presName="node" presStyleLbl="node1" presStyleIdx="1" presStyleCnt="5">
        <dgm:presLayoutVars>
          <dgm:bulletEnabled val="1"/>
        </dgm:presLayoutVars>
      </dgm:prSet>
      <dgm:spPr/>
      <dgm:t>
        <a:bodyPr/>
        <a:lstStyle/>
        <a:p>
          <a:endParaRPr lang="en-US"/>
        </a:p>
      </dgm:t>
    </dgm:pt>
    <dgm:pt modelId="{194F0332-E25C-464C-872A-DECE21F20D6D}" type="pres">
      <dgm:prSet presAssocID="{E1799E17-34D2-4A5B-AF77-5BA3240E7546}" presName="sibTrans" presStyleCnt="0"/>
      <dgm:spPr/>
    </dgm:pt>
    <dgm:pt modelId="{69AB6BC8-7FE9-4463-9E36-1627F9CF9F27}" type="pres">
      <dgm:prSet presAssocID="{84323253-65C0-4371-8366-E4D56B949160}" presName="node" presStyleLbl="node1" presStyleIdx="2" presStyleCnt="5">
        <dgm:presLayoutVars>
          <dgm:bulletEnabled val="1"/>
        </dgm:presLayoutVars>
      </dgm:prSet>
      <dgm:spPr/>
      <dgm:t>
        <a:bodyPr/>
        <a:lstStyle/>
        <a:p>
          <a:endParaRPr lang="en-US"/>
        </a:p>
      </dgm:t>
    </dgm:pt>
    <dgm:pt modelId="{1E81A48A-E15F-46E0-A38C-EC028E552C60}" type="pres">
      <dgm:prSet presAssocID="{AEE7C8ED-DD43-4DA7-BC64-03167DDB7A09}" presName="sibTrans" presStyleCnt="0"/>
      <dgm:spPr/>
    </dgm:pt>
    <dgm:pt modelId="{16408F98-1F5C-4385-A81D-A0F9CA34D310}" type="pres">
      <dgm:prSet presAssocID="{C8ED3BF4-3E38-4AE2-ACB2-3BF6FCBCD416}" presName="node" presStyleLbl="node1" presStyleIdx="3" presStyleCnt="5">
        <dgm:presLayoutVars>
          <dgm:bulletEnabled val="1"/>
        </dgm:presLayoutVars>
      </dgm:prSet>
      <dgm:spPr/>
      <dgm:t>
        <a:bodyPr/>
        <a:lstStyle/>
        <a:p>
          <a:endParaRPr lang="en-US"/>
        </a:p>
      </dgm:t>
    </dgm:pt>
    <dgm:pt modelId="{2DA6CFFD-DFAB-4BF9-A464-D6F3EF600CCC}" type="pres">
      <dgm:prSet presAssocID="{74DB4435-7BFC-4E4E-8626-E6C0AE250E36}" presName="sibTrans" presStyleCnt="0"/>
      <dgm:spPr/>
    </dgm:pt>
    <dgm:pt modelId="{A80E4B71-1459-4E5F-B261-3FFC57AD1C4B}" type="pres">
      <dgm:prSet presAssocID="{14EF6812-49FE-4E01-8424-F70FF91C3D7E}" presName="node" presStyleLbl="node1" presStyleIdx="4" presStyleCnt="5">
        <dgm:presLayoutVars>
          <dgm:bulletEnabled val="1"/>
        </dgm:presLayoutVars>
      </dgm:prSet>
      <dgm:spPr/>
      <dgm:t>
        <a:bodyPr/>
        <a:lstStyle/>
        <a:p>
          <a:endParaRPr lang="en-US"/>
        </a:p>
      </dgm:t>
    </dgm:pt>
  </dgm:ptLst>
  <dgm:cxnLst>
    <dgm:cxn modelId="{27832A2E-4F59-4E02-9040-4609AD4F5393}" type="presOf" srcId="{7C2D0292-0CDA-4009-8EAA-B3E8226F314B}" destId="{ED1542B1-8C01-4466-8D12-3E497E479DBA}" srcOrd="0" destOrd="0" presId="urn:microsoft.com/office/officeart/2005/8/layout/default"/>
    <dgm:cxn modelId="{FCD98452-6D49-4FC2-9898-327FA152D1E5}" type="presOf" srcId="{C33983F7-0C21-4448-8DCF-6DCFD31A7D5E}" destId="{BFC9B8A2-C7F4-48F8-A333-1FEA8F2D6473}" srcOrd="0" destOrd="0" presId="urn:microsoft.com/office/officeart/2005/8/layout/default"/>
    <dgm:cxn modelId="{A5F40B1A-3C71-4F10-B74F-E1714A23D70A}" srcId="{7C2D0292-0CDA-4009-8EAA-B3E8226F314B}" destId="{E8668A5D-29A0-458E-A5C2-446159EF33E8}" srcOrd="1" destOrd="0" parTransId="{48A43992-5FC3-42F9-90C5-D5DACC052977}" sibTransId="{E1799E17-34D2-4A5B-AF77-5BA3240E7546}"/>
    <dgm:cxn modelId="{FE82F9D7-AA09-4FCA-B679-DDEB4CEFA6C1}" type="presOf" srcId="{E8668A5D-29A0-458E-A5C2-446159EF33E8}" destId="{0FEF8D97-391F-4379-9C45-FC94C01F6658}" srcOrd="0" destOrd="0" presId="urn:microsoft.com/office/officeart/2005/8/layout/default"/>
    <dgm:cxn modelId="{3007EC9D-F0AB-4C14-B45E-93E59A23DD88}" srcId="{7C2D0292-0CDA-4009-8EAA-B3E8226F314B}" destId="{C8ED3BF4-3E38-4AE2-ACB2-3BF6FCBCD416}" srcOrd="3" destOrd="0" parTransId="{83AAB35E-A9F3-448A-97E3-0893C9121DD0}" sibTransId="{74DB4435-7BFC-4E4E-8626-E6C0AE250E36}"/>
    <dgm:cxn modelId="{3D1CDCBD-9A89-41FC-B18C-9BF0B5732CEB}" srcId="{7C2D0292-0CDA-4009-8EAA-B3E8226F314B}" destId="{14EF6812-49FE-4E01-8424-F70FF91C3D7E}" srcOrd="4" destOrd="0" parTransId="{AF225B9C-845B-4C86-BC79-02C4D9A2A95E}" sibTransId="{4557F173-513B-4A47-947B-FD809EA9EA97}"/>
    <dgm:cxn modelId="{67148804-59F6-4BD7-B1D2-49EA73F59F9B}" srcId="{7C2D0292-0CDA-4009-8EAA-B3E8226F314B}" destId="{84323253-65C0-4371-8366-E4D56B949160}" srcOrd="2" destOrd="0" parTransId="{54128017-5F44-4102-B6BB-AF134CEDDB63}" sibTransId="{AEE7C8ED-DD43-4DA7-BC64-03167DDB7A09}"/>
    <dgm:cxn modelId="{A022532B-946D-4CC1-9D1D-EF9B6F25D9FD}" type="presOf" srcId="{C8ED3BF4-3E38-4AE2-ACB2-3BF6FCBCD416}" destId="{16408F98-1F5C-4385-A81D-A0F9CA34D310}" srcOrd="0" destOrd="0" presId="urn:microsoft.com/office/officeart/2005/8/layout/default"/>
    <dgm:cxn modelId="{E34B2E00-5F6D-441E-A0A3-FBCB08F4F47D}" type="presOf" srcId="{14EF6812-49FE-4E01-8424-F70FF91C3D7E}" destId="{A80E4B71-1459-4E5F-B261-3FFC57AD1C4B}" srcOrd="0" destOrd="0" presId="urn:microsoft.com/office/officeart/2005/8/layout/default"/>
    <dgm:cxn modelId="{9929E82F-9223-4EA8-A47C-011BCA74B970}" type="presOf" srcId="{84323253-65C0-4371-8366-E4D56B949160}" destId="{69AB6BC8-7FE9-4463-9E36-1627F9CF9F27}" srcOrd="0" destOrd="0" presId="urn:microsoft.com/office/officeart/2005/8/layout/default"/>
    <dgm:cxn modelId="{5ACD0F65-0683-4735-A79F-8FB343EE46CA}" srcId="{7C2D0292-0CDA-4009-8EAA-B3E8226F314B}" destId="{C33983F7-0C21-4448-8DCF-6DCFD31A7D5E}" srcOrd="0" destOrd="0" parTransId="{E9697B26-137B-43F0-9DB2-60C1BDAED05F}" sibTransId="{C8194BCC-3287-41F0-A453-076F5567E849}"/>
    <dgm:cxn modelId="{C4FAEC9D-549B-4C59-9925-BF5B54F6FEE2}" type="presParOf" srcId="{ED1542B1-8C01-4466-8D12-3E497E479DBA}" destId="{BFC9B8A2-C7F4-48F8-A333-1FEA8F2D6473}" srcOrd="0" destOrd="0" presId="urn:microsoft.com/office/officeart/2005/8/layout/default"/>
    <dgm:cxn modelId="{7B1AC8DE-E5F1-4E37-B664-AA3D98C2FDD5}" type="presParOf" srcId="{ED1542B1-8C01-4466-8D12-3E497E479DBA}" destId="{AB90802B-A0E7-4A6D-8769-D1B0BF295064}" srcOrd="1" destOrd="0" presId="urn:microsoft.com/office/officeart/2005/8/layout/default"/>
    <dgm:cxn modelId="{01C54C9D-7DCF-4726-B6A1-7520671EBE8D}" type="presParOf" srcId="{ED1542B1-8C01-4466-8D12-3E497E479DBA}" destId="{0FEF8D97-391F-4379-9C45-FC94C01F6658}" srcOrd="2" destOrd="0" presId="urn:microsoft.com/office/officeart/2005/8/layout/default"/>
    <dgm:cxn modelId="{1A089A0F-C5F7-4292-A21A-313FF778DD9D}" type="presParOf" srcId="{ED1542B1-8C01-4466-8D12-3E497E479DBA}" destId="{194F0332-E25C-464C-872A-DECE21F20D6D}" srcOrd="3" destOrd="0" presId="urn:microsoft.com/office/officeart/2005/8/layout/default"/>
    <dgm:cxn modelId="{D2EFF06E-4E6B-445D-BF0C-189A901804B4}" type="presParOf" srcId="{ED1542B1-8C01-4466-8D12-3E497E479DBA}" destId="{69AB6BC8-7FE9-4463-9E36-1627F9CF9F27}" srcOrd="4" destOrd="0" presId="urn:microsoft.com/office/officeart/2005/8/layout/default"/>
    <dgm:cxn modelId="{0835D779-EC3F-440B-B3B4-903DF1D4A8C7}" type="presParOf" srcId="{ED1542B1-8C01-4466-8D12-3E497E479DBA}" destId="{1E81A48A-E15F-46E0-A38C-EC028E552C60}" srcOrd="5" destOrd="0" presId="urn:microsoft.com/office/officeart/2005/8/layout/default"/>
    <dgm:cxn modelId="{5DD17F84-6923-42FA-A7F9-318619466260}" type="presParOf" srcId="{ED1542B1-8C01-4466-8D12-3E497E479DBA}" destId="{16408F98-1F5C-4385-A81D-A0F9CA34D310}" srcOrd="6" destOrd="0" presId="urn:microsoft.com/office/officeart/2005/8/layout/default"/>
    <dgm:cxn modelId="{A333B26C-EDBB-42B1-BF12-B5CF6DAAFCD7}" type="presParOf" srcId="{ED1542B1-8C01-4466-8D12-3E497E479DBA}" destId="{2DA6CFFD-DFAB-4BF9-A464-D6F3EF600CCC}" srcOrd="7" destOrd="0" presId="urn:microsoft.com/office/officeart/2005/8/layout/default"/>
    <dgm:cxn modelId="{A24D2473-6425-4C0C-A776-5FEBE6AA042D}" type="presParOf" srcId="{ED1542B1-8C01-4466-8D12-3E497E479DBA}" destId="{A80E4B71-1459-4E5F-B261-3FFC57AD1C4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487CF3-417B-40B4-A318-C52F57B15A3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51AD843-1105-478A-8BF1-D1A268CCECB2}">
      <dgm:prSet/>
      <dgm:spPr/>
      <dgm:t>
        <a:bodyPr/>
        <a:lstStyle/>
        <a:p>
          <a:r>
            <a:rPr lang="en-US"/>
            <a:t>T</a:t>
          </a:r>
          <a:r>
            <a:rPr lang="vi-VN"/>
            <a:t>háng 8 và 9, sau khi có kết quả khảo sát, đánh giá về nhu cầu, khả năng của từng trẻ khuyết tật</a:t>
          </a:r>
          <a:r>
            <a:rPr lang="en-US"/>
            <a:t> cơ sở GD lập KHGDCN</a:t>
          </a:r>
        </a:p>
      </dgm:t>
    </dgm:pt>
    <dgm:pt modelId="{765B85C1-8F61-4C8E-938D-448566400957}" type="parTrans" cxnId="{A3CD6EFB-FB11-4A2A-9E0A-411F2426EE52}">
      <dgm:prSet/>
      <dgm:spPr/>
      <dgm:t>
        <a:bodyPr/>
        <a:lstStyle/>
        <a:p>
          <a:endParaRPr lang="en-US" sz="2200"/>
        </a:p>
      </dgm:t>
    </dgm:pt>
    <dgm:pt modelId="{63F22BE4-5FCC-4DFE-9F14-E156D611C343}" type="sibTrans" cxnId="{A3CD6EFB-FB11-4A2A-9E0A-411F2426EE52}">
      <dgm:prSet phldrT="01"/>
      <dgm:spPr/>
      <dgm:t>
        <a:bodyPr/>
        <a:lstStyle/>
        <a:p>
          <a:endParaRPr lang="en-US"/>
        </a:p>
      </dgm:t>
    </dgm:pt>
    <dgm:pt modelId="{574639C6-D43D-45ED-A603-B1A6C443B148}">
      <dgm:prSet/>
      <dgm:spPr/>
      <dgm:t>
        <a:bodyPr/>
        <a:lstStyle/>
        <a:p>
          <a:r>
            <a:rPr lang="en-US"/>
            <a:t>Q</a:t>
          </a:r>
          <a:r>
            <a:rPr lang="vi-VN"/>
            <a:t>uản lí </a:t>
          </a:r>
          <a:r>
            <a:rPr lang="en-US"/>
            <a:t>KHGDCN</a:t>
          </a:r>
          <a:r>
            <a:rPr lang="vi-VN"/>
            <a:t> bao gồm việc chỉ đạo, hướng dẫn </a:t>
          </a:r>
          <a:r>
            <a:rPr lang="en-US"/>
            <a:t>GV</a:t>
          </a:r>
          <a:r>
            <a:rPr lang="vi-VN"/>
            <a:t> lập </a:t>
          </a:r>
          <a:r>
            <a:rPr lang="en-US"/>
            <a:t>KHGDCN</a:t>
          </a:r>
          <a:r>
            <a:rPr lang="vi-VN"/>
            <a:t>, kiểm tra</a:t>
          </a:r>
          <a:r>
            <a:rPr lang="en-US"/>
            <a:t>,</a:t>
          </a:r>
          <a:r>
            <a:rPr lang="vi-VN"/>
            <a:t> giám sát và chỉ đạo điều chỉnh </a:t>
          </a:r>
          <a:r>
            <a:rPr lang="en-US"/>
            <a:t>KH </a:t>
          </a:r>
          <a:r>
            <a:rPr lang="vi-VN"/>
            <a:t>kịp thời khi cần thiết.</a:t>
          </a:r>
          <a:endParaRPr lang="en-US"/>
        </a:p>
      </dgm:t>
    </dgm:pt>
    <dgm:pt modelId="{E663B0B7-6089-4C33-B6C5-3AC32FA1B311}" type="parTrans" cxnId="{AEDA13D1-3519-4CBF-8997-C282B6D5AA80}">
      <dgm:prSet/>
      <dgm:spPr/>
      <dgm:t>
        <a:bodyPr/>
        <a:lstStyle/>
        <a:p>
          <a:endParaRPr lang="en-US" sz="2200"/>
        </a:p>
      </dgm:t>
    </dgm:pt>
    <dgm:pt modelId="{51B1A634-924D-4A1F-8FFC-6445B0537E45}" type="sibTrans" cxnId="{AEDA13D1-3519-4CBF-8997-C282B6D5AA80}">
      <dgm:prSet phldrT="02"/>
      <dgm:spPr/>
      <dgm:t>
        <a:bodyPr/>
        <a:lstStyle/>
        <a:p>
          <a:endParaRPr lang="en-US"/>
        </a:p>
      </dgm:t>
    </dgm:pt>
    <dgm:pt modelId="{58F97642-2BD7-4AC4-B304-B8EAC5BEFF6A}">
      <dgm:prSet/>
      <dgm:spPr/>
      <dgm:t>
        <a:bodyPr/>
        <a:lstStyle/>
        <a:p>
          <a:r>
            <a:rPr lang="vi-VN"/>
            <a:t>K</a:t>
          </a:r>
          <a:r>
            <a:rPr lang="en-US"/>
            <a:t>HGDCN</a:t>
          </a:r>
          <a:r>
            <a:rPr lang="vi-VN"/>
            <a:t> được lưu trữ trong hồ sơ của lớp đồng thời được theo dõi trong danh sách trẻ học hoà nhập do cán bộ chuyên trách về giáo dục hoà nhập quản lí.</a:t>
          </a:r>
          <a:endParaRPr lang="en-US"/>
        </a:p>
      </dgm:t>
    </dgm:pt>
    <dgm:pt modelId="{B08A0492-3637-472A-9FE5-78DF4A4288D4}" type="parTrans" cxnId="{1409F364-CA86-41B4-9996-34B4A681C958}">
      <dgm:prSet/>
      <dgm:spPr/>
      <dgm:t>
        <a:bodyPr/>
        <a:lstStyle/>
        <a:p>
          <a:endParaRPr lang="en-US" sz="2200"/>
        </a:p>
      </dgm:t>
    </dgm:pt>
    <dgm:pt modelId="{734D9DFF-B195-487E-B527-1C32425AF677}" type="sibTrans" cxnId="{1409F364-CA86-41B4-9996-34B4A681C958}">
      <dgm:prSet phldrT="03"/>
      <dgm:spPr/>
      <dgm:t>
        <a:bodyPr/>
        <a:lstStyle/>
        <a:p>
          <a:endParaRPr lang="en-US"/>
        </a:p>
      </dgm:t>
    </dgm:pt>
    <dgm:pt modelId="{791DD016-EEBB-4B70-9395-73AAEEFD72AA}">
      <dgm:prSet/>
      <dgm:spPr/>
      <dgm:t>
        <a:bodyPr/>
        <a:lstStyle/>
        <a:p>
          <a:r>
            <a:rPr lang="vi-VN"/>
            <a:t>Mỗi cơ sở </a:t>
          </a:r>
          <a:r>
            <a:rPr lang="en-US"/>
            <a:t>GD</a:t>
          </a:r>
          <a:r>
            <a:rPr lang="vi-VN"/>
            <a:t> cử </a:t>
          </a:r>
          <a:r>
            <a:rPr lang="en-US"/>
            <a:t>một</a:t>
          </a:r>
          <a:r>
            <a:rPr lang="vi-VN"/>
            <a:t> cán bộ quản lí hoặc </a:t>
          </a:r>
          <a:r>
            <a:rPr lang="en-US"/>
            <a:t>GV</a:t>
          </a:r>
          <a:r>
            <a:rPr lang="vi-VN"/>
            <a:t> chuyên trách phụ trách hoạt động giáo dục hoà nhập và giám sát triển khai kế hoạch giáo dục cá nhân. </a:t>
          </a:r>
          <a:endParaRPr lang="en-US"/>
        </a:p>
      </dgm:t>
    </dgm:pt>
    <dgm:pt modelId="{A9856965-AB65-4F04-9D4F-779C19F1FB7E}" type="parTrans" cxnId="{ADC682C8-7B69-4DA4-97FA-82B2985635D8}">
      <dgm:prSet/>
      <dgm:spPr/>
      <dgm:t>
        <a:bodyPr/>
        <a:lstStyle/>
        <a:p>
          <a:endParaRPr lang="en-US" sz="2200"/>
        </a:p>
      </dgm:t>
    </dgm:pt>
    <dgm:pt modelId="{1FB38670-9811-40E6-A7B8-46EF5ADB5694}" type="sibTrans" cxnId="{ADC682C8-7B69-4DA4-97FA-82B2985635D8}">
      <dgm:prSet phldrT="04"/>
      <dgm:spPr/>
      <dgm:t>
        <a:bodyPr/>
        <a:lstStyle/>
        <a:p>
          <a:endParaRPr lang="en-US"/>
        </a:p>
      </dgm:t>
    </dgm:pt>
    <dgm:pt modelId="{02072353-4992-447D-8DC6-B8565B87FD31}" type="pres">
      <dgm:prSet presAssocID="{86487CF3-417B-40B4-A318-C52F57B15A3D}" presName="vert0" presStyleCnt="0">
        <dgm:presLayoutVars>
          <dgm:dir/>
          <dgm:animOne val="branch"/>
          <dgm:animLvl val="lvl"/>
        </dgm:presLayoutVars>
      </dgm:prSet>
      <dgm:spPr/>
      <dgm:t>
        <a:bodyPr/>
        <a:lstStyle/>
        <a:p>
          <a:endParaRPr lang="en-US"/>
        </a:p>
      </dgm:t>
    </dgm:pt>
    <dgm:pt modelId="{E95A9EFF-E77C-4458-B618-DFC7585542FC}" type="pres">
      <dgm:prSet presAssocID="{251AD843-1105-478A-8BF1-D1A268CCECB2}" presName="thickLine" presStyleLbl="alignNode1" presStyleIdx="0" presStyleCnt="4"/>
      <dgm:spPr/>
    </dgm:pt>
    <dgm:pt modelId="{B37E2820-6973-4DDD-AF9F-AB8AB298D127}" type="pres">
      <dgm:prSet presAssocID="{251AD843-1105-478A-8BF1-D1A268CCECB2}" presName="horz1" presStyleCnt="0"/>
      <dgm:spPr/>
    </dgm:pt>
    <dgm:pt modelId="{1347D5A5-A15D-42BF-B163-B2C17ED38211}" type="pres">
      <dgm:prSet presAssocID="{251AD843-1105-478A-8BF1-D1A268CCECB2}" presName="tx1" presStyleLbl="revTx" presStyleIdx="0" presStyleCnt="4"/>
      <dgm:spPr/>
      <dgm:t>
        <a:bodyPr/>
        <a:lstStyle/>
        <a:p>
          <a:endParaRPr lang="en-US"/>
        </a:p>
      </dgm:t>
    </dgm:pt>
    <dgm:pt modelId="{F510EE17-05A7-4A41-AD05-A1B5C03B7DA5}" type="pres">
      <dgm:prSet presAssocID="{251AD843-1105-478A-8BF1-D1A268CCECB2}" presName="vert1" presStyleCnt="0"/>
      <dgm:spPr/>
    </dgm:pt>
    <dgm:pt modelId="{4BDFC4A3-5208-49BC-ABD0-CEBEEB9E5C82}" type="pres">
      <dgm:prSet presAssocID="{574639C6-D43D-45ED-A603-B1A6C443B148}" presName="thickLine" presStyleLbl="alignNode1" presStyleIdx="1" presStyleCnt="4"/>
      <dgm:spPr/>
    </dgm:pt>
    <dgm:pt modelId="{C2E21223-4826-4516-BC57-3F62A259A7E7}" type="pres">
      <dgm:prSet presAssocID="{574639C6-D43D-45ED-A603-B1A6C443B148}" presName="horz1" presStyleCnt="0"/>
      <dgm:spPr/>
    </dgm:pt>
    <dgm:pt modelId="{0BE85081-0E14-404F-BD8F-19F15F27C5C1}" type="pres">
      <dgm:prSet presAssocID="{574639C6-D43D-45ED-A603-B1A6C443B148}" presName="tx1" presStyleLbl="revTx" presStyleIdx="1" presStyleCnt="4"/>
      <dgm:spPr/>
      <dgm:t>
        <a:bodyPr/>
        <a:lstStyle/>
        <a:p>
          <a:endParaRPr lang="en-US"/>
        </a:p>
      </dgm:t>
    </dgm:pt>
    <dgm:pt modelId="{0E3AFFB7-611F-4908-94A7-3F49F12BA752}" type="pres">
      <dgm:prSet presAssocID="{574639C6-D43D-45ED-A603-B1A6C443B148}" presName="vert1" presStyleCnt="0"/>
      <dgm:spPr/>
    </dgm:pt>
    <dgm:pt modelId="{D80C5630-C017-4E9A-8709-6FBE7AE6DE2A}" type="pres">
      <dgm:prSet presAssocID="{58F97642-2BD7-4AC4-B304-B8EAC5BEFF6A}" presName="thickLine" presStyleLbl="alignNode1" presStyleIdx="2" presStyleCnt="4"/>
      <dgm:spPr/>
    </dgm:pt>
    <dgm:pt modelId="{9E7879AD-F4EB-4AA3-A467-ECC145EE04BE}" type="pres">
      <dgm:prSet presAssocID="{58F97642-2BD7-4AC4-B304-B8EAC5BEFF6A}" presName="horz1" presStyleCnt="0"/>
      <dgm:spPr/>
    </dgm:pt>
    <dgm:pt modelId="{9B00E22A-AFFF-415B-8335-1E580CA8C8B0}" type="pres">
      <dgm:prSet presAssocID="{58F97642-2BD7-4AC4-B304-B8EAC5BEFF6A}" presName="tx1" presStyleLbl="revTx" presStyleIdx="2" presStyleCnt="4"/>
      <dgm:spPr/>
      <dgm:t>
        <a:bodyPr/>
        <a:lstStyle/>
        <a:p>
          <a:endParaRPr lang="en-US"/>
        </a:p>
      </dgm:t>
    </dgm:pt>
    <dgm:pt modelId="{69C6EF20-3624-45F2-84A2-4300D2626425}" type="pres">
      <dgm:prSet presAssocID="{58F97642-2BD7-4AC4-B304-B8EAC5BEFF6A}" presName="vert1" presStyleCnt="0"/>
      <dgm:spPr/>
    </dgm:pt>
    <dgm:pt modelId="{DD181A88-B0B2-4FD4-98D3-8042783F1592}" type="pres">
      <dgm:prSet presAssocID="{791DD016-EEBB-4B70-9395-73AAEEFD72AA}" presName="thickLine" presStyleLbl="alignNode1" presStyleIdx="3" presStyleCnt="4"/>
      <dgm:spPr/>
    </dgm:pt>
    <dgm:pt modelId="{4BA97673-C842-413F-9446-3C5CF2EE4996}" type="pres">
      <dgm:prSet presAssocID="{791DD016-EEBB-4B70-9395-73AAEEFD72AA}" presName="horz1" presStyleCnt="0"/>
      <dgm:spPr/>
    </dgm:pt>
    <dgm:pt modelId="{A5F87A0C-131A-46D9-9A0F-3601066FA1DE}" type="pres">
      <dgm:prSet presAssocID="{791DD016-EEBB-4B70-9395-73AAEEFD72AA}" presName="tx1" presStyleLbl="revTx" presStyleIdx="3" presStyleCnt="4"/>
      <dgm:spPr/>
      <dgm:t>
        <a:bodyPr/>
        <a:lstStyle/>
        <a:p>
          <a:endParaRPr lang="en-US"/>
        </a:p>
      </dgm:t>
    </dgm:pt>
    <dgm:pt modelId="{14A74278-8D3B-4E1C-8ABB-26A5ECEFBBE1}" type="pres">
      <dgm:prSet presAssocID="{791DD016-EEBB-4B70-9395-73AAEEFD72AA}" presName="vert1" presStyleCnt="0"/>
      <dgm:spPr/>
    </dgm:pt>
  </dgm:ptLst>
  <dgm:cxnLst>
    <dgm:cxn modelId="{9B357EA7-A222-44C6-8C74-AC24D8B9A103}" type="presOf" srcId="{251AD843-1105-478A-8BF1-D1A268CCECB2}" destId="{1347D5A5-A15D-42BF-B163-B2C17ED38211}" srcOrd="0" destOrd="0" presId="urn:microsoft.com/office/officeart/2008/layout/LinedList"/>
    <dgm:cxn modelId="{1409F364-CA86-41B4-9996-34B4A681C958}" srcId="{86487CF3-417B-40B4-A318-C52F57B15A3D}" destId="{58F97642-2BD7-4AC4-B304-B8EAC5BEFF6A}" srcOrd="2" destOrd="0" parTransId="{B08A0492-3637-472A-9FE5-78DF4A4288D4}" sibTransId="{734D9DFF-B195-487E-B527-1C32425AF677}"/>
    <dgm:cxn modelId="{357D11BA-19AC-4EDF-9B3E-82EF74F781F2}" type="presOf" srcId="{574639C6-D43D-45ED-A603-B1A6C443B148}" destId="{0BE85081-0E14-404F-BD8F-19F15F27C5C1}" srcOrd="0" destOrd="0" presId="urn:microsoft.com/office/officeart/2008/layout/LinedList"/>
    <dgm:cxn modelId="{11078F6B-4D2F-4D7A-A6A5-203D0B94E596}" type="presOf" srcId="{791DD016-EEBB-4B70-9395-73AAEEFD72AA}" destId="{A5F87A0C-131A-46D9-9A0F-3601066FA1DE}" srcOrd="0" destOrd="0" presId="urn:microsoft.com/office/officeart/2008/layout/LinedList"/>
    <dgm:cxn modelId="{DAF79B35-3062-444A-B725-B990DEF3AECE}" type="presOf" srcId="{86487CF3-417B-40B4-A318-C52F57B15A3D}" destId="{02072353-4992-447D-8DC6-B8565B87FD31}" srcOrd="0" destOrd="0" presId="urn:microsoft.com/office/officeart/2008/layout/LinedList"/>
    <dgm:cxn modelId="{A3CD6EFB-FB11-4A2A-9E0A-411F2426EE52}" srcId="{86487CF3-417B-40B4-A318-C52F57B15A3D}" destId="{251AD843-1105-478A-8BF1-D1A268CCECB2}" srcOrd="0" destOrd="0" parTransId="{765B85C1-8F61-4C8E-938D-448566400957}" sibTransId="{63F22BE4-5FCC-4DFE-9F14-E156D611C343}"/>
    <dgm:cxn modelId="{55C2DDF1-C182-49F7-B7D8-9E259AD1FFB0}" type="presOf" srcId="{58F97642-2BD7-4AC4-B304-B8EAC5BEFF6A}" destId="{9B00E22A-AFFF-415B-8335-1E580CA8C8B0}" srcOrd="0" destOrd="0" presId="urn:microsoft.com/office/officeart/2008/layout/LinedList"/>
    <dgm:cxn modelId="{ADC682C8-7B69-4DA4-97FA-82B2985635D8}" srcId="{86487CF3-417B-40B4-A318-C52F57B15A3D}" destId="{791DD016-EEBB-4B70-9395-73AAEEFD72AA}" srcOrd="3" destOrd="0" parTransId="{A9856965-AB65-4F04-9D4F-779C19F1FB7E}" sibTransId="{1FB38670-9811-40E6-A7B8-46EF5ADB5694}"/>
    <dgm:cxn modelId="{AEDA13D1-3519-4CBF-8997-C282B6D5AA80}" srcId="{86487CF3-417B-40B4-A318-C52F57B15A3D}" destId="{574639C6-D43D-45ED-A603-B1A6C443B148}" srcOrd="1" destOrd="0" parTransId="{E663B0B7-6089-4C33-B6C5-3AC32FA1B311}" sibTransId="{51B1A634-924D-4A1F-8FFC-6445B0537E45}"/>
    <dgm:cxn modelId="{A55BBA61-4E3A-4530-BC44-ED7A2F3338CD}" type="presParOf" srcId="{02072353-4992-447D-8DC6-B8565B87FD31}" destId="{E95A9EFF-E77C-4458-B618-DFC7585542FC}" srcOrd="0" destOrd="0" presId="urn:microsoft.com/office/officeart/2008/layout/LinedList"/>
    <dgm:cxn modelId="{3EFB0678-B37F-4236-8E88-943173220878}" type="presParOf" srcId="{02072353-4992-447D-8DC6-B8565B87FD31}" destId="{B37E2820-6973-4DDD-AF9F-AB8AB298D127}" srcOrd="1" destOrd="0" presId="urn:microsoft.com/office/officeart/2008/layout/LinedList"/>
    <dgm:cxn modelId="{D6079434-19D8-4366-A833-6E284FAACCC7}" type="presParOf" srcId="{B37E2820-6973-4DDD-AF9F-AB8AB298D127}" destId="{1347D5A5-A15D-42BF-B163-B2C17ED38211}" srcOrd="0" destOrd="0" presId="urn:microsoft.com/office/officeart/2008/layout/LinedList"/>
    <dgm:cxn modelId="{2E600351-8AEA-4038-A634-DC80B85A02FF}" type="presParOf" srcId="{B37E2820-6973-4DDD-AF9F-AB8AB298D127}" destId="{F510EE17-05A7-4A41-AD05-A1B5C03B7DA5}" srcOrd="1" destOrd="0" presId="urn:microsoft.com/office/officeart/2008/layout/LinedList"/>
    <dgm:cxn modelId="{EEBF7C4A-1CDC-4B0E-AD2E-6EDC371E85AD}" type="presParOf" srcId="{02072353-4992-447D-8DC6-B8565B87FD31}" destId="{4BDFC4A3-5208-49BC-ABD0-CEBEEB9E5C82}" srcOrd="2" destOrd="0" presId="urn:microsoft.com/office/officeart/2008/layout/LinedList"/>
    <dgm:cxn modelId="{751389AC-61AA-4BD8-8E70-DF4F6F3510E4}" type="presParOf" srcId="{02072353-4992-447D-8DC6-B8565B87FD31}" destId="{C2E21223-4826-4516-BC57-3F62A259A7E7}" srcOrd="3" destOrd="0" presId="urn:microsoft.com/office/officeart/2008/layout/LinedList"/>
    <dgm:cxn modelId="{B78B694C-EB28-480B-B042-EA3DE32A57D8}" type="presParOf" srcId="{C2E21223-4826-4516-BC57-3F62A259A7E7}" destId="{0BE85081-0E14-404F-BD8F-19F15F27C5C1}" srcOrd="0" destOrd="0" presId="urn:microsoft.com/office/officeart/2008/layout/LinedList"/>
    <dgm:cxn modelId="{F6A2C92E-8F22-4DF3-9D46-D91CDF0D92D5}" type="presParOf" srcId="{C2E21223-4826-4516-BC57-3F62A259A7E7}" destId="{0E3AFFB7-611F-4908-94A7-3F49F12BA752}" srcOrd="1" destOrd="0" presId="urn:microsoft.com/office/officeart/2008/layout/LinedList"/>
    <dgm:cxn modelId="{D269CF84-BCA4-4304-BC0F-01DC685D003C}" type="presParOf" srcId="{02072353-4992-447D-8DC6-B8565B87FD31}" destId="{D80C5630-C017-4E9A-8709-6FBE7AE6DE2A}" srcOrd="4" destOrd="0" presId="urn:microsoft.com/office/officeart/2008/layout/LinedList"/>
    <dgm:cxn modelId="{DA05B284-EA2D-4276-8671-DE72FA3A6451}" type="presParOf" srcId="{02072353-4992-447D-8DC6-B8565B87FD31}" destId="{9E7879AD-F4EB-4AA3-A467-ECC145EE04BE}" srcOrd="5" destOrd="0" presId="urn:microsoft.com/office/officeart/2008/layout/LinedList"/>
    <dgm:cxn modelId="{CCACCEC5-2B42-4207-8ECC-22F24D6E23D4}" type="presParOf" srcId="{9E7879AD-F4EB-4AA3-A467-ECC145EE04BE}" destId="{9B00E22A-AFFF-415B-8335-1E580CA8C8B0}" srcOrd="0" destOrd="0" presId="urn:microsoft.com/office/officeart/2008/layout/LinedList"/>
    <dgm:cxn modelId="{D15859EB-505D-4A76-B98D-2F8980316862}" type="presParOf" srcId="{9E7879AD-F4EB-4AA3-A467-ECC145EE04BE}" destId="{69C6EF20-3624-45F2-84A2-4300D2626425}" srcOrd="1" destOrd="0" presId="urn:microsoft.com/office/officeart/2008/layout/LinedList"/>
    <dgm:cxn modelId="{751335CC-5B0B-448E-B8F1-EE190F4E1CB8}" type="presParOf" srcId="{02072353-4992-447D-8DC6-B8565B87FD31}" destId="{DD181A88-B0B2-4FD4-98D3-8042783F1592}" srcOrd="6" destOrd="0" presId="urn:microsoft.com/office/officeart/2008/layout/LinedList"/>
    <dgm:cxn modelId="{C92C8765-83A8-45E8-ACC6-3FC6579317ED}" type="presParOf" srcId="{02072353-4992-447D-8DC6-B8565B87FD31}" destId="{4BA97673-C842-413F-9446-3C5CF2EE4996}" srcOrd="7" destOrd="0" presId="urn:microsoft.com/office/officeart/2008/layout/LinedList"/>
    <dgm:cxn modelId="{D18090DD-457B-4E03-BD3B-28FC4B6DE2B1}" type="presParOf" srcId="{4BA97673-C842-413F-9446-3C5CF2EE4996}" destId="{A5F87A0C-131A-46D9-9A0F-3601066FA1DE}" srcOrd="0" destOrd="0" presId="urn:microsoft.com/office/officeart/2008/layout/LinedList"/>
    <dgm:cxn modelId="{5F094982-A877-45E4-A9B6-1260E83D439F}" type="presParOf" srcId="{4BA97673-C842-413F-9446-3C5CF2EE4996}" destId="{14A74278-8D3B-4E1C-8ABB-26A5ECEFBB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4BB3F5-DA18-4F8A-8B67-ED17FCE87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71E4C6E-BC60-47C2-8C2E-E79ACF303DD6}">
      <dgm:prSet custT="1"/>
      <dgm:spPr/>
      <dgm:t>
        <a:bodyPr/>
        <a:lstStyle/>
        <a:p>
          <a:r>
            <a:rPr lang="en-US" sz="2000" b="1" dirty="0"/>
            <a:t>* </a:t>
          </a:r>
          <a:r>
            <a:rPr lang="en-US" sz="2000" b="1" dirty="0" err="1"/>
            <a:t>Hoạt</a:t>
          </a:r>
          <a:r>
            <a:rPr lang="en-US" sz="2000" b="1" dirty="0"/>
            <a:t> </a:t>
          </a:r>
          <a:r>
            <a:rPr lang="en-US" sz="2000" b="1" dirty="0" err="1"/>
            <a:t>động</a:t>
          </a:r>
          <a:r>
            <a:rPr lang="en-US" sz="2000" b="1" dirty="0"/>
            <a:t> </a:t>
          </a:r>
          <a:r>
            <a:rPr lang="en-US" sz="2000" b="1" dirty="0" err="1"/>
            <a:t>của</a:t>
          </a:r>
          <a:r>
            <a:rPr lang="en-US" sz="2000" b="1" dirty="0"/>
            <a:t> GV</a:t>
          </a:r>
          <a:endParaRPr lang="en-US" sz="2000" dirty="0"/>
        </a:p>
      </dgm:t>
    </dgm:pt>
    <dgm:pt modelId="{F2047F2E-9084-4AC5-AA56-90BCC21C5F89}" type="parTrans" cxnId="{F4A5353D-4214-4BA1-81E5-B67E6E16054F}">
      <dgm:prSet/>
      <dgm:spPr/>
      <dgm:t>
        <a:bodyPr/>
        <a:lstStyle/>
        <a:p>
          <a:endParaRPr lang="en-US"/>
        </a:p>
      </dgm:t>
    </dgm:pt>
    <dgm:pt modelId="{42DC69A1-AEDD-478D-9414-88EF0E062B0C}" type="sibTrans" cxnId="{F4A5353D-4214-4BA1-81E5-B67E6E16054F}">
      <dgm:prSet/>
      <dgm:spPr/>
      <dgm:t>
        <a:bodyPr/>
        <a:lstStyle/>
        <a:p>
          <a:endParaRPr lang="en-US"/>
        </a:p>
      </dgm:t>
    </dgm:pt>
    <dgm:pt modelId="{DA3A7D57-D413-4A57-A388-744093AC0903}">
      <dgm:prSet custT="1"/>
      <dgm:spPr/>
      <dgm:t>
        <a:bodyPr/>
        <a:lstStyle/>
        <a:p>
          <a:r>
            <a:rPr lang="vi-VN" sz="2000" dirty="0"/>
            <a:t>Điều chỉnh </a:t>
          </a:r>
          <a:r>
            <a:rPr lang="en-US" sz="2000" dirty="0"/>
            <a:t>MT</a:t>
          </a:r>
          <a:r>
            <a:rPr lang="vi-VN" sz="2000" dirty="0"/>
            <a:t>, </a:t>
          </a:r>
          <a:r>
            <a:rPr lang="en-US" sz="2000" dirty="0"/>
            <a:t>ND,</a:t>
          </a:r>
          <a:r>
            <a:rPr lang="vi-VN" sz="2000" dirty="0"/>
            <a:t> cách thức tổ chức hoạt động</a:t>
          </a:r>
          <a:endParaRPr lang="en-US" sz="2000" dirty="0"/>
        </a:p>
      </dgm:t>
    </dgm:pt>
    <dgm:pt modelId="{9EFD5050-140F-4336-866D-5BAF2D302246}" type="parTrans" cxnId="{E3A5F278-3F8A-4BF1-9187-DCE929A075D8}">
      <dgm:prSet/>
      <dgm:spPr/>
      <dgm:t>
        <a:bodyPr/>
        <a:lstStyle/>
        <a:p>
          <a:endParaRPr lang="en-US"/>
        </a:p>
      </dgm:t>
    </dgm:pt>
    <dgm:pt modelId="{47CA0662-DE36-42FC-B170-4E48D4CC0C2A}" type="sibTrans" cxnId="{E3A5F278-3F8A-4BF1-9187-DCE929A075D8}">
      <dgm:prSet/>
      <dgm:spPr/>
      <dgm:t>
        <a:bodyPr/>
        <a:lstStyle/>
        <a:p>
          <a:endParaRPr lang="en-US"/>
        </a:p>
      </dgm:t>
    </dgm:pt>
    <dgm:pt modelId="{0D395A1A-2B7C-464F-9052-319D246FDD87}">
      <dgm:prSet custT="1"/>
      <dgm:spPr/>
      <dgm:t>
        <a:bodyPr/>
        <a:lstStyle/>
        <a:p>
          <a:r>
            <a:rPr lang="vi-VN" sz="2000" dirty="0"/>
            <a:t>Chuẩn bị </a:t>
          </a:r>
          <a:r>
            <a:rPr lang="en-US" sz="2000" dirty="0" err="1"/>
            <a:t>tiếp</a:t>
          </a:r>
          <a:r>
            <a:rPr lang="en-US" sz="2000" dirty="0"/>
            <a:t> </a:t>
          </a:r>
          <a:r>
            <a:rPr lang="en-US" sz="2000" dirty="0" err="1"/>
            <a:t>nhận</a:t>
          </a:r>
          <a:r>
            <a:rPr lang="en-US" sz="2000" dirty="0"/>
            <a:t> </a:t>
          </a:r>
          <a:r>
            <a:rPr lang="en-US" sz="2000" dirty="0" err="1"/>
            <a:t>trẻ</a:t>
          </a:r>
          <a:r>
            <a:rPr lang="en-US" sz="2000" dirty="0"/>
            <a:t> </a:t>
          </a:r>
          <a:r>
            <a:rPr lang="en-US" sz="2000" dirty="0" err="1"/>
            <a:t>và</a:t>
          </a:r>
          <a:r>
            <a:rPr lang="en-US" sz="2000" dirty="0"/>
            <a:t> </a:t>
          </a:r>
          <a:r>
            <a:rPr lang="en-US" sz="2000" dirty="0" err="1"/>
            <a:t>tổ</a:t>
          </a:r>
          <a:r>
            <a:rPr lang="en-US" sz="2000" dirty="0"/>
            <a:t> </a:t>
          </a:r>
          <a:r>
            <a:rPr lang="en-US" sz="2000" dirty="0" err="1"/>
            <a:t>chức</a:t>
          </a:r>
          <a:r>
            <a:rPr lang="en-US" sz="2000" dirty="0"/>
            <a:t> </a:t>
          </a:r>
          <a:r>
            <a:rPr lang="vi-VN" sz="2000" dirty="0"/>
            <a:t>các hoạt động.</a:t>
          </a:r>
          <a:endParaRPr lang="en-US" sz="2000" dirty="0"/>
        </a:p>
      </dgm:t>
    </dgm:pt>
    <dgm:pt modelId="{880C55E5-180A-48E8-B10F-C4A8A634A4F5}" type="parTrans" cxnId="{F7768EDB-0DA4-4C04-B210-D4DF29980EE0}">
      <dgm:prSet/>
      <dgm:spPr/>
      <dgm:t>
        <a:bodyPr/>
        <a:lstStyle/>
        <a:p>
          <a:endParaRPr lang="en-US"/>
        </a:p>
      </dgm:t>
    </dgm:pt>
    <dgm:pt modelId="{7FAF1EE2-42C5-49EF-A303-680C732511B1}" type="sibTrans" cxnId="{F7768EDB-0DA4-4C04-B210-D4DF29980EE0}">
      <dgm:prSet/>
      <dgm:spPr/>
      <dgm:t>
        <a:bodyPr/>
        <a:lstStyle/>
        <a:p>
          <a:endParaRPr lang="en-US"/>
        </a:p>
      </dgm:t>
    </dgm:pt>
    <dgm:pt modelId="{F1C9E74A-D5A6-4F5E-8F5F-AA49945DA2BA}">
      <dgm:prSet custT="1"/>
      <dgm:spPr/>
      <dgm:t>
        <a:bodyPr/>
        <a:lstStyle/>
        <a:p>
          <a:r>
            <a:rPr lang="vi-VN" sz="2000" dirty="0"/>
            <a:t>Tổ chức hoạt động </a:t>
          </a:r>
          <a:r>
            <a:rPr lang="en-US" sz="2000" dirty="0"/>
            <a:t>GD</a:t>
          </a:r>
          <a:r>
            <a:rPr lang="vi-VN" sz="2000" dirty="0"/>
            <a:t> theo tiếp cận lấy trẻ làm </a:t>
          </a:r>
          <a:r>
            <a:rPr lang="en-US" sz="2000" dirty="0"/>
            <a:t>TT</a:t>
          </a:r>
        </a:p>
      </dgm:t>
    </dgm:pt>
    <dgm:pt modelId="{71BA3681-D3C3-4478-970D-92AEAF9383B4}" type="parTrans" cxnId="{EA1C52F6-1DFE-48BC-AF64-D1E8D0996B2B}">
      <dgm:prSet/>
      <dgm:spPr/>
      <dgm:t>
        <a:bodyPr/>
        <a:lstStyle/>
        <a:p>
          <a:endParaRPr lang="en-US"/>
        </a:p>
      </dgm:t>
    </dgm:pt>
    <dgm:pt modelId="{CDEA7B66-BD18-43B9-BC95-AA79801E777F}" type="sibTrans" cxnId="{EA1C52F6-1DFE-48BC-AF64-D1E8D0996B2B}">
      <dgm:prSet/>
      <dgm:spPr/>
      <dgm:t>
        <a:bodyPr/>
        <a:lstStyle/>
        <a:p>
          <a:endParaRPr lang="en-US"/>
        </a:p>
      </dgm:t>
    </dgm:pt>
    <dgm:pt modelId="{470068F9-B5AE-45D0-8E70-A3C5B45214D1}">
      <dgm:prSet custT="1"/>
      <dgm:spPr/>
      <dgm:t>
        <a:bodyPr/>
        <a:lstStyle/>
        <a:p>
          <a:r>
            <a:rPr lang="en-US" sz="2000" b="1" dirty="0"/>
            <a:t>* </a:t>
          </a:r>
          <a:r>
            <a:rPr lang="vi-VN" sz="2000" b="1" dirty="0"/>
            <a:t>Hoạt động của trẻ</a:t>
          </a:r>
          <a:endParaRPr lang="en-US" sz="2000" dirty="0"/>
        </a:p>
      </dgm:t>
    </dgm:pt>
    <dgm:pt modelId="{4B3D2129-85B4-4B5F-B932-173992A7F263}" type="parTrans" cxnId="{03573F9E-F7A0-4410-A246-3B07B2C7617E}">
      <dgm:prSet/>
      <dgm:spPr/>
      <dgm:t>
        <a:bodyPr/>
        <a:lstStyle/>
        <a:p>
          <a:endParaRPr lang="en-US"/>
        </a:p>
      </dgm:t>
    </dgm:pt>
    <dgm:pt modelId="{AD30B2A6-C12A-4684-86FF-E0830758537C}" type="sibTrans" cxnId="{03573F9E-F7A0-4410-A246-3B07B2C7617E}">
      <dgm:prSet/>
      <dgm:spPr/>
      <dgm:t>
        <a:bodyPr/>
        <a:lstStyle/>
        <a:p>
          <a:endParaRPr lang="en-US"/>
        </a:p>
      </dgm:t>
    </dgm:pt>
    <dgm:pt modelId="{7A478BB8-6AF6-422E-89F0-16547B86DA12}">
      <dgm:prSet custT="1"/>
      <dgm:spPr/>
      <dgm:t>
        <a:bodyPr/>
        <a:lstStyle/>
        <a:p>
          <a:r>
            <a:rPr lang="vi-VN" sz="2000" dirty="0"/>
            <a:t>Đối với </a:t>
          </a:r>
          <a:r>
            <a:rPr lang="en-US" sz="2000" dirty="0"/>
            <a:t>TKT</a:t>
          </a:r>
          <a:r>
            <a:rPr lang="vi-VN" sz="2000" dirty="0"/>
            <a:t> không cần </a:t>
          </a:r>
          <a:r>
            <a:rPr lang="en-US" sz="2000" dirty="0"/>
            <a:t>KHGDCN</a:t>
          </a:r>
        </a:p>
      </dgm:t>
    </dgm:pt>
    <dgm:pt modelId="{7EDA093F-1321-44DA-B2BD-24A72831AB2E}" type="parTrans" cxnId="{671A0D02-9FCE-44E6-9565-22A4AE657D3E}">
      <dgm:prSet/>
      <dgm:spPr/>
      <dgm:t>
        <a:bodyPr/>
        <a:lstStyle/>
        <a:p>
          <a:endParaRPr lang="en-US"/>
        </a:p>
      </dgm:t>
    </dgm:pt>
    <dgm:pt modelId="{C4872503-E2A4-47E9-8613-9170809EEB76}" type="sibTrans" cxnId="{671A0D02-9FCE-44E6-9565-22A4AE657D3E}">
      <dgm:prSet/>
      <dgm:spPr/>
      <dgm:t>
        <a:bodyPr/>
        <a:lstStyle/>
        <a:p>
          <a:endParaRPr lang="en-US"/>
        </a:p>
      </dgm:t>
    </dgm:pt>
    <dgm:pt modelId="{0250C0DF-77FD-480B-9257-CB7176D697A4}">
      <dgm:prSet custT="1"/>
      <dgm:spPr/>
      <dgm:t>
        <a:bodyPr/>
        <a:lstStyle/>
        <a:p>
          <a:r>
            <a:rPr lang="vi-VN" sz="2000" dirty="0"/>
            <a:t>Đối với </a:t>
          </a:r>
          <a:r>
            <a:rPr lang="en-US" sz="2000" dirty="0"/>
            <a:t>TKT</a:t>
          </a:r>
          <a:r>
            <a:rPr lang="vi-VN" sz="2000" dirty="0"/>
            <a:t> được xây dựng </a:t>
          </a:r>
          <a:r>
            <a:rPr lang="en-US" sz="2000" dirty="0"/>
            <a:t>KHGDCN</a:t>
          </a:r>
        </a:p>
      </dgm:t>
    </dgm:pt>
    <dgm:pt modelId="{19E52CA4-196B-40EC-B11D-FC70B712DCDC}" type="parTrans" cxnId="{67B76452-3EB4-470D-AF02-DC9B968D6D93}">
      <dgm:prSet/>
      <dgm:spPr/>
      <dgm:t>
        <a:bodyPr/>
        <a:lstStyle/>
        <a:p>
          <a:endParaRPr lang="en-US"/>
        </a:p>
      </dgm:t>
    </dgm:pt>
    <dgm:pt modelId="{5855C164-A694-4648-B3E1-0D789AD1E59C}" type="sibTrans" cxnId="{67B76452-3EB4-470D-AF02-DC9B968D6D93}">
      <dgm:prSet/>
      <dgm:spPr/>
      <dgm:t>
        <a:bodyPr/>
        <a:lstStyle/>
        <a:p>
          <a:endParaRPr lang="en-US"/>
        </a:p>
      </dgm:t>
    </dgm:pt>
    <dgm:pt modelId="{854D5EE8-0691-407D-A26B-551CBE39EFF3}" type="pres">
      <dgm:prSet presAssocID="{B94BB3F5-DA18-4F8A-8B67-ED17FCE874DE}" presName="linear" presStyleCnt="0">
        <dgm:presLayoutVars>
          <dgm:dir/>
          <dgm:animLvl val="lvl"/>
          <dgm:resizeHandles val="exact"/>
        </dgm:presLayoutVars>
      </dgm:prSet>
      <dgm:spPr/>
      <dgm:t>
        <a:bodyPr/>
        <a:lstStyle/>
        <a:p>
          <a:endParaRPr lang="en-US"/>
        </a:p>
      </dgm:t>
    </dgm:pt>
    <dgm:pt modelId="{F9214815-24F5-4D75-8AF0-A3A4DDFF6001}" type="pres">
      <dgm:prSet presAssocID="{571E4C6E-BC60-47C2-8C2E-E79ACF303DD6}" presName="parentLin" presStyleCnt="0"/>
      <dgm:spPr/>
    </dgm:pt>
    <dgm:pt modelId="{3C54ECC3-A2CE-40D3-B35D-9D79BEE3DE39}" type="pres">
      <dgm:prSet presAssocID="{571E4C6E-BC60-47C2-8C2E-E79ACF303DD6}" presName="parentLeftMargin" presStyleLbl="node1" presStyleIdx="0" presStyleCnt="2"/>
      <dgm:spPr/>
      <dgm:t>
        <a:bodyPr/>
        <a:lstStyle/>
        <a:p>
          <a:endParaRPr lang="en-US"/>
        </a:p>
      </dgm:t>
    </dgm:pt>
    <dgm:pt modelId="{BDCDBCEF-5A42-4257-868E-80B961421006}" type="pres">
      <dgm:prSet presAssocID="{571E4C6E-BC60-47C2-8C2E-E79ACF303DD6}" presName="parentText" presStyleLbl="node1" presStyleIdx="0" presStyleCnt="2">
        <dgm:presLayoutVars>
          <dgm:chMax val="0"/>
          <dgm:bulletEnabled val="1"/>
        </dgm:presLayoutVars>
      </dgm:prSet>
      <dgm:spPr/>
      <dgm:t>
        <a:bodyPr/>
        <a:lstStyle/>
        <a:p>
          <a:endParaRPr lang="en-US"/>
        </a:p>
      </dgm:t>
    </dgm:pt>
    <dgm:pt modelId="{8C9356A3-383F-49F2-8A20-41ECB89E1165}" type="pres">
      <dgm:prSet presAssocID="{571E4C6E-BC60-47C2-8C2E-E79ACF303DD6}" presName="negativeSpace" presStyleCnt="0"/>
      <dgm:spPr/>
    </dgm:pt>
    <dgm:pt modelId="{29889866-0DF8-493E-926F-AF5CBE87471B}" type="pres">
      <dgm:prSet presAssocID="{571E4C6E-BC60-47C2-8C2E-E79ACF303DD6}" presName="childText" presStyleLbl="conFgAcc1" presStyleIdx="0" presStyleCnt="2">
        <dgm:presLayoutVars>
          <dgm:bulletEnabled val="1"/>
        </dgm:presLayoutVars>
      </dgm:prSet>
      <dgm:spPr/>
      <dgm:t>
        <a:bodyPr/>
        <a:lstStyle/>
        <a:p>
          <a:endParaRPr lang="en-US"/>
        </a:p>
      </dgm:t>
    </dgm:pt>
    <dgm:pt modelId="{D5C4E12B-730B-4081-AAC7-A1D9C4C5025A}" type="pres">
      <dgm:prSet presAssocID="{42DC69A1-AEDD-478D-9414-88EF0E062B0C}" presName="spaceBetweenRectangles" presStyleCnt="0"/>
      <dgm:spPr/>
    </dgm:pt>
    <dgm:pt modelId="{A53F8157-52B8-4256-9213-DBB697D0389F}" type="pres">
      <dgm:prSet presAssocID="{470068F9-B5AE-45D0-8E70-A3C5B45214D1}" presName="parentLin" presStyleCnt="0"/>
      <dgm:spPr/>
    </dgm:pt>
    <dgm:pt modelId="{91EF22BA-FA6C-4B13-9B93-D64FC444B9C6}" type="pres">
      <dgm:prSet presAssocID="{470068F9-B5AE-45D0-8E70-A3C5B45214D1}" presName="parentLeftMargin" presStyleLbl="node1" presStyleIdx="0" presStyleCnt="2"/>
      <dgm:spPr/>
      <dgm:t>
        <a:bodyPr/>
        <a:lstStyle/>
        <a:p>
          <a:endParaRPr lang="en-US"/>
        </a:p>
      </dgm:t>
    </dgm:pt>
    <dgm:pt modelId="{D477BDFB-B076-427E-947D-57EF86EC2F5F}" type="pres">
      <dgm:prSet presAssocID="{470068F9-B5AE-45D0-8E70-A3C5B45214D1}" presName="parentText" presStyleLbl="node1" presStyleIdx="1" presStyleCnt="2">
        <dgm:presLayoutVars>
          <dgm:chMax val="0"/>
          <dgm:bulletEnabled val="1"/>
        </dgm:presLayoutVars>
      </dgm:prSet>
      <dgm:spPr/>
      <dgm:t>
        <a:bodyPr/>
        <a:lstStyle/>
        <a:p>
          <a:endParaRPr lang="en-US"/>
        </a:p>
      </dgm:t>
    </dgm:pt>
    <dgm:pt modelId="{527C5FEE-8ACF-4A6A-9672-A22B84242B0E}" type="pres">
      <dgm:prSet presAssocID="{470068F9-B5AE-45D0-8E70-A3C5B45214D1}" presName="negativeSpace" presStyleCnt="0"/>
      <dgm:spPr/>
    </dgm:pt>
    <dgm:pt modelId="{A463DCBA-DC28-49E6-9F3B-CA91C51E536B}" type="pres">
      <dgm:prSet presAssocID="{470068F9-B5AE-45D0-8E70-A3C5B45214D1}" presName="childText" presStyleLbl="conFgAcc1" presStyleIdx="1" presStyleCnt="2">
        <dgm:presLayoutVars>
          <dgm:bulletEnabled val="1"/>
        </dgm:presLayoutVars>
      </dgm:prSet>
      <dgm:spPr/>
      <dgm:t>
        <a:bodyPr/>
        <a:lstStyle/>
        <a:p>
          <a:endParaRPr lang="en-US"/>
        </a:p>
      </dgm:t>
    </dgm:pt>
  </dgm:ptLst>
  <dgm:cxnLst>
    <dgm:cxn modelId="{6AA4FD8B-65E9-4B9C-B02B-238225D3E5E6}" type="presOf" srcId="{F1C9E74A-D5A6-4F5E-8F5F-AA49945DA2BA}" destId="{29889866-0DF8-493E-926F-AF5CBE87471B}" srcOrd="0" destOrd="2" presId="urn:microsoft.com/office/officeart/2005/8/layout/list1"/>
    <dgm:cxn modelId="{67B76452-3EB4-470D-AF02-DC9B968D6D93}" srcId="{470068F9-B5AE-45D0-8E70-A3C5B45214D1}" destId="{0250C0DF-77FD-480B-9257-CB7176D697A4}" srcOrd="1" destOrd="0" parTransId="{19E52CA4-196B-40EC-B11D-FC70B712DCDC}" sibTransId="{5855C164-A694-4648-B3E1-0D789AD1E59C}"/>
    <dgm:cxn modelId="{42B2F50B-A5A7-4472-A9C3-67FD7E5EBB37}" type="presOf" srcId="{571E4C6E-BC60-47C2-8C2E-E79ACF303DD6}" destId="{BDCDBCEF-5A42-4257-868E-80B961421006}" srcOrd="1" destOrd="0" presId="urn:microsoft.com/office/officeart/2005/8/layout/list1"/>
    <dgm:cxn modelId="{0A71E838-09A2-4D42-ACB5-D4707B212CE6}" type="presOf" srcId="{571E4C6E-BC60-47C2-8C2E-E79ACF303DD6}" destId="{3C54ECC3-A2CE-40D3-B35D-9D79BEE3DE39}" srcOrd="0" destOrd="0" presId="urn:microsoft.com/office/officeart/2005/8/layout/list1"/>
    <dgm:cxn modelId="{6C5AF50C-E3C1-462D-A2BC-513F5664C682}" type="presOf" srcId="{470068F9-B5AE-45D0-8E70-A3C5B45214D1}" destId="{D477BDFB-B076-427E-947D-57EF86EC2F5F}" srcOrd="1" destOrd="0" presId="urn:microsoft.com/office/officeart/2005/8/layout/list1"/>
    <dgm:cxn modelId="{03573F9E-F7A0-4410-A246-3B07B2C7617E}" srcId="{B94BB3F5-DA18-4F8A-8B67-ED17FCE874DE}" destId="{470068F9-B5AE-45D0-8E70-A3C5B45214D1}" srcOrd="1" destOrd="0" parTransId="{4B3D2129-85B4-4B5F-B932-173992A7F263}" sibTransId="{AD30B2A6-C12A-4684-86FF-E0830758537C}"/>
    <dgm:cxn modelId="{58F15D71-055F-4613-B1C6-9F4D05191805}" type="presOf" srcId="{470068F9-B5AE-45D0-8E70-A3C5B45214D1}" destId="{91EF22BA-FA6C-4B13-9B93-D64FC444B9C6}" srcOrd="0" destOrd="0" presId="urn:microsoft.com/office/officeart/2005/8/layout/list1"/>
    <dgm:cxn modelId="{61588062-E83E-4161-9675-6ECFB55FDBC4}" type="presOf" srcId="{7A478BB8-6AF6-422E-89F0-16547B86DA12}" destId="{A463DCBA-DC28-49E6-9F3B-CA91C51E536B}" srcOrd="0" destOrd="0" presId="urn:microsoft.com/office/officeart/2005/8/layout/list1"/>
    <dgm:cxn modelId="{F7768EDB-0DA4-4C04-B210-D4DF29980EE0}" srcId="{571E4C6E-BC60-47C2-8C2E-E79ACF303DD6}" destId="{0D395A1A-2B7C-464F-9052-319D246FDD87}" srcOrd="1" destOrd="0" parTransId="{880C55E5-180A-48E8-B10F-C4A8A634A4F5}" sibTransId="{7FAF1EE2-42C5-49EF-A303-680C732511B1}"/>
    <dgm:cxn modelId="{F2C0882C-D40D-43DC-A335-1F0053B7E058}" type="presOf" srcId="{DA3A7D57-D413-4A57-A388-744093AC0903}" destId="{29889866-0DF8-493E-926F-AF5CBE87471B}" srcOrd="0" destOrd="0" presId="urn:microsoft.com/office/officeart/2005/8/layout/list1"/>
    <dgm:cxn modelId="{4AFD417B-B566-4FBA-98B0-6776DC89A4AB}" type="presOf" srcId="{0250C0DF-77FD-480B-9257-CB7176D697A4}" destId="{A463DCBA-DC28-49E6-9F3B-CA91C51E536B}" srcOrd="0" destOrd="1" presId="urn:microsoft.com/office/officeart/2005/8/layout/list1"/>
    <dgm:cxn modelId="{E3A5F278-3F8A-4BF1-9187-DCE929A075D8}" srcId="{571E4C6E-BC60-47C2-8C2E-E79ACF303DD6}" destId="{DA3A7D57-D413-4A57-A388-744093AC0903}" srcOrd="0" destOrd="0" parTransId="{9EFD5050-140F-4336-866D-5BAF2D302246}" sibTransId="{47CA0662-DE36-42FC-B170-4E48D4CC0C2A}"/>
    <dgm:cxn modelId="{671A0D02-9FCE-44E6-9565-22A4AE657D3E}" srcId="{470068F9-B5AE-45D0-8E70-A3C5B45214D1}" destId="{7A478BB8-6AF6-422E-89F0-16547B86DA12}" srcOrd="0" destOrd="0" parTransId="{7EDA093F-1321-44DA-B2BD-24A72831AB2E}" sibTransId="{C4872503-E2A4-47E9-8613-9170809EEB76}"/>
    <dgm:cxn modelId="{F4A5353D-4214-4BA1-81E5-B67E6E16054F}" srcId="{B94BB3F5-DA18-4F8A-8B67-ED17FCE874DE}" destId="{571E4C6E-BC60-47C2-8C2E-E79ACF303DD6}" srcOrd="0" destOrd="0" parTransId="{F2047F2E-9084-4AC5-AA56-90BCC21C5F89}" sibTransId="{42DC69A1-AEDD-478D-9414-88EF0E062B0C}"/>
    <dgm:cxn modelId="{02E2D02A-E787-4248-A6A7-A6567E64B64D}" type="presOf" srcId="{0D395A1A-2B7C-464F-9052-319D246FDD87}" destId="{29889866-0DF8-493E-926F-AF5CBE87471B}" srcOrd="0" destOrd="1" presId="urn:microsoft.com/office/officeart/2005/8/layout/list1"/>
    <dgm:cxn modelId="{7352B486-11A3-4217-A047-261B8B8CC898}" type="presOf" srcId="{B94BB3F5-DA18-4F8A-8B67-ED17FCE874DE}" destId="{854D5EE8-0691-407D-A26B-551CBE39EFF3}" srcOrd="0" destOrd="0" presId="urn:microsoft.com/office/officeart/2005/8/layout/list1"/>
    <dgm:cxn modelId="{EA1C52F6-1DFE-48BC-AF64-D1E8D0996B2B}" srcId="{571E4C6E-BC60-47C2-8C2E-E79ACF303DD6}" destId="{F1C9E74A-D5A6-4F5E-8F5F-AA49945DA2BA}" srcOrd="2" destOrd="0" parTransId="{71BA3681-D3C3-4478-970D-92AEAF9383B4}" sibTransId="{CDEA7B66-BD18-43B9-BC95-AA79801E777F}"/>
    <dgm:cxn modelId="{E2F9507F-DA74-4ABA-BB98-877F64549DEA}" type="presParOf" srcId="{854D5EE8-0691-407D-A26B-551CBE39EFF3}" destId="{F9214815-24F5-4D75-8AF0-A3A4DDFF6001}" srcOrd="0" destOrd="0" presId="urn:microsoft.com/office/officeart/2005/8/layout/list1"/>
    <dgm:cxn modelId="{D6206BD9-D9F4-449B-A7E1-D6CF41E4C4EA}" type="presParOf" srcId="{F9214815-24F5-4D75-8AF0-A3A4DDFF6001}" destId="{3C54ECC3-A2CE-40D3-B35D-9D79BEE3DE39}" srcOrd="0" destOrd="0" presId="urn:microsoft.com/office/officeart/2005/8/layout/list1"/>
    <dgm:cxn modelId="{406CF1B6-3AE4-40CA-ADA2-709BE5F87F99}" type="presParOf" srcId="{F9214815-24F5-4D75-8AF0-A3A4DDFF6001}" destId="{BDCDBCEF-5A42-4257-868E-80B961421006}" srcOrd="1" destOrd="0" presId="urn:microsoft.com/office/officeart/2005/8/layout/list1"/>
    <dgm:cxn modelId="{26022971-FE36-40FF-A88C-5344B38B3C4C}" type="presParOf" srcId="{854D5EE8-0691-407D-A26B-551CBE39EFF3}" destId="{8C9356A3-383F-49F2-8A20-41ECB89E1165}" srcOrd="1" destOrd="0" presId="urn:microsoft.com/office/officeart/2005/8/layout/list1"/>
    <dgm:cxn modelId="{13135168-B6CA-4BA8-AB92-451ACE0E2144}" type="presParOf" srcId="{854D5EE8-0691-407D-A26B-551CBE39EFF3}" destId="{29889866-0DF8-493E-926F-AF5CBE87471B}" srcOrd="2" destOrd="0" presId="urn:microsoft.com/office/officeart/2005/8/layout/list1"/>
    <dgm:cxn modelId="{1FEC79DC-D9E2-4F88-B01E-5409E0D2CED5}" type="presParOf" srcId="{854D5EE8-0691-407D-A26B-551CBE39EFF3}" destId="{D5C4E12B-730B-4081-AAC7-A1D9C4C5025A}" srcOrd="3" destOrd="0" presId="urn:microsoft.com/office/officeart/2005/8/layout/list1"/>
    <dgm:cxn modelId="{3F381970-13B1-4DDC-BDFD-E98A1220EF5E}" type="presParOf" srcId="{854D5EE8-0691-407D-A26B-551CBE39EFF3}" destId="{A53F8157-52B8-4256-9213-DBB697D0389F}" srcOrd="4" destOrd="0" presId="urn:microsoft.com/office/officeart/2005/8/layout/list1"/>
    <dgm:cxn modelId="{A6EF950F-4950-44E8-B419-340D94D180CE}" type="presParOf" srcId="{A53F8157-52B8-4256-9213-DBB697D0389F}" destId="{91EF22BA-FA6C-4B13-9B93-D64FC444B9C6}" srcOrd="0" destOrd="0" presId="urn:microsoft.com/office/officeart/2005/8/layout/list1"/>
    <dgm:cxn modelId="{AA3A41DC-9980-4584-BE06-AA416A4D9ACD}" type="presParOf" srcId="{A53F8157-52B8-4256-9213-DBB697D0389F}" destId="{D477BDFB-B076-427E-947D-57EF86EC2F5F}" srcOrd="1" destOrd="0" presId="urn:microsoft.com/office/officeart/2005/8/layout/list1"/>
    <dgm:cxn modelId="{DAB717FD-134C-4C69-B7F3-AD49E74D06A0}" type="presParOf" srcId="{854D5EE8-0691-407D-A26B-551CBE39EFF3}" destId="{527C5FEE-8ACF-4A6A-9672-A22B84242B0E}" srcOrd="5" destOrd="0" presId="urn:microsoft.com/office/officeart/2005/8/layout/list1"/>
    <dgm:cxn modelId="{9205EE8D-C1D0-4773-8A07-FA385462C674}" type="presParOf" srcId="{854D5EE8-0691-407D-A26B-551CBE39EFF3}" destId="{A463DCBA-DC28-49E6-9F3B-CA91C51E536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286C9E-A1BB-46C8-B0E1-363B86D41865}"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53032CDD-A58D-46F7-8E5C-944207D12333}">
      <dgm:prSet/>
      <dgm:spPr/>
      <dgm:t>
        <a:bodyPr/>
        <a:lstStyle/>
        <a:p>
          <a:r>
            <a:rPr lang="vi-VN" dirty="0"/>
            <a:t>Sự phát triển về thể chất, vận động và các giác quan. </a:t>
          </a:r>
          <a:endParaRPr lang="en-US" dirty="0"/>
        </a:p>
      </dgm:t>
    </dgm:pt>
    <dgm:pt modelId="{515B2B17-DB06-44AF-8F23-BBA91C239ED7}" type="parTrans" cxnId="{DB310CB5-B3AF-47DD-9FCE-0D5DCC65AF44}">
      <dgm:prSet/>
      <dgm:spPr/>
      <dgm:t>
        <a:bodyPr/>
        <a:lstStyle/>
        <a:p>
          <a:endParaRPr lang="en-US"/>
        </a:p>
      </dgm:t>
    </dgm:pt>
    <dgm:pt modelId="{705B68E6-D4A4-4216-892C-D1C3BD95D476}" type="sibTrans" cxnId="{DB310CB5-B3AF-47DD-9FCE-0D5DCC65AF44}">
      <dgm:prSet/>
      <dgm:spPr/>
      <dgm:t>
        <a:bodyPr/>
        <a:lstStyle/>
        <a:p>
          <a:endParaRPr lang="en-US"/>
        </a:p>
      </dgm:t>
    </dgm:pt>
    <dgm:pt modelId="{C6947EBA-9630-4FBC-A8B2-0E1D01D4192E}">
      <dgm:prSet/>
      <dgm:spPr/>
      <dgm:t>
        <a:bodyPr/>
        <a:lstStyle/>
        <a:p>
          <a:r>
            <a:rPr lang="vi-VN"/>
            <a:t>Sự phát triển nhận thức.</a:t>
          </a:r>
          <a:endParaRPr lang="en-US"/>
        </a:p>
      </dgm:t>
    </dgm:pt>
    <dgm:pt modelId="{DA3984A4-F320-4C11-A013-F9E98C08E2FB}" type="parTrans" cxnId="{ECA51E59-D0AE-4CB4-832B-A79F01C433E4}">
      <dgm:prSet/>
      <dgm:spPr/>
      <dgm:t>
        <a:bodyPr/>
        <a:lstStyle/>
        <a:p>
          <a:endParaRPr lang="en-US"/>
        </a:p>
      </dgm:t>
    </dgm:pt>
    <dgm:pt modelId="{250D8D7A-6889-474D-95AA-840907DC9B67}" type="sibTrans" cxnId="{ECA51E59-D0AE-4CB4-832B-A79F01C433E4}">
      <dgm:prSet/>
      <dgm:spPr/>
      <dgm:t>
        <a:bodyPr/>
        <a:lstStyle/>
        <a:p>
          <a:endParaRPr lang="en-US"/>
        </a:p>
      </dgm:t>
    </dgm:pt>
    <dgm:pt modelId="{7BA3F488-8B05-4D13-B771-E21B87BC2AAD}">
      <dgm:prSet/>
      <dgm:spPr/>
      <dgm:t>
        <a:bodyPr/>
        <a:lstStyle/>
        <a:p>
          <a:r>
            <a:rPr lang="vi-VN"/>
            <a:t>Sự phát triển ngôn ngữ. </a:t>
          </a:r>
          <a:endParaRPr lang="en-US"/>
        </a:p>
      </dgm:t>
    </dgm:pt>
    <dgm:pt modelId="{A646E086-88C1-40F6-9730-3B04AF887F54}" type="parTrans" cxnId="{B79662D5-F64D-4215-A3C9-E34B01C11813}">
      <dgm:prSet/>
      <dgm:spPr/>
      <dgm:t>
        <a:bodyPr/>
        <a:lstStyle/>
        <a:p>
          <a:endParaRPr lang="en-US"/>
        </a:p>
      </dgm:t>
    </dgm:pt>
    <dgm:pt modelId="{D9D61756-6E99-40E2-A532-D0319C2D5A3F}" type="sibTrans" cxnId="{B79662D5-F64D-4215-A3C9-E34B01C11813}">
      <dgm:prSet/>
      <dgm:spPr/>
      <dgm:t>
        <a:bodyPr/>
        <a:lstStyle/>
        <a:p>
          <a:endParaRPr lang="en-US"/>
        </a:p>
      </dgm:t>
    </dgm:pt>
    <dgm:pt modelId="{794C5544-63C7-40C0-B79D-59931A697D8B}">
      <dgm:prSet/>
      <dgm:spPr/>
      <dgm:t>
        <a:bodyPr/>
        <a:lstStyle/>
        <a:p>
          <a:r>
            <a:rPr lang="vi-VN"/>
            <a:t>Khả năng tự phục vụ.</a:t>
          </a:r>
          <a:endParaRPr lang="en-US"/>
        </a:p>
      </dgm:t>
    </dgm:pt>
    <dgm:pt modelId="{2E706484-6A88-4CB7-B2D6-5378DBDF2BE4}" type="parTrans" cxnId="{261247E3-5466-4D67-B93F-A26E02B7F452}">
      <dgm:prSet/>
      <dgm:spPr/>
      <dgm:t>
        <a:bodyPr/>
        <a:lstStyle/>
        <a:p>
          <a:endParaRPr lang="en-US"/>
        </a:p>
      </dgm:t>
    </dgm:pt>
    <dgm:pt modelId="{C4371BC4-32C0-4D79-92F5-6E36A2678098}" type="sibTrans" cxnId="{261247E3-5466-4D67-B93F-A26E02B7F452}">
      <dgm:prSet/>
      <dgm:spPr/>
      <dgm:t>
        <a:bodyPr/>
        <a:lstStyle/>
        <a:p>
          <a:endParaRPr lang="en-US"/>
        </a:p>
      </dgm:t>
    </dgm:pt>
    <dgm:pt modelId="{9D7658FF-009D-460D-9689-7BB0EA26B74F}">
      <dgm:prSet/>
      <dgm:spPr/>
      <dgm:t>
        <a:bodyPr/>
        <a:lstStyle/>
        <a:p>
          <a:r>
            <a:rPr lang="vi-VN"/>
            <a:t>Xúc cảm – tình cảm xã hội.</a:t>
          </a:r>
          <a:endParaRPr lang="en-US"/>
        </a:p>
      </dgm:t>
    </dgm:pt>
    <dgm:pt modelId="{95CF5463-30B7-4A9F-B84A-B0BB72263FB7}" type="parTrans" cxnId="{2F9A48BB-1E14-4138-B77E-DE529DD3C572}">
      <dgm:prSet/>
      <dgm:spPr/>
      <dgm:t>
        <a:bodyPr/>
        <a:lstStyle/>
        <a:p>
          <a:endParaRPr lang="en-US"/>
        </a:p>
      </dgm:t>
    </dgm:pt>
    <dgm:pt modelId="{714C27B3-B6E0-4F79-9F62-581B904D8DA6}" type="sibTrans" cxnId="{2F9A48BB-1E14-4138-B77E-DE529DD3C572}">
      <dgm:prSet/>
      <dgm:spPr/>
      <dgm:t>
        <a:bodyPr/>
        <a:lstStyle/>
        <a:p>
          <a:endParaRPr lang="en-US"/>
        </a:p>
      </dgm:t>
    </dgm:pt>
    <dgm:pt modelId="{53B9F2AE-26C6-407C-A9E5-C30E9ACC12D8}">
      <dgm:prSet/>
      <dgm:spPr/>
      <dgm:t>
        <a:bodyPr/>
        <a:lstStyle/>
        <a:p>
          <a:r>
            <a:rPr lang="vi-VN" dirty="0"/>
            <a:t>Khả năng thẩm mĩ.</a:t>
          </a:r>
          <a:endParaRPr lang="en-US" dirty="0"/>
        </a:p>
      </dgm:t>
    </dgm:pt>
    <dgm:pt modelId="{F1AFD5F1-6158-4B7D-B2C5-5430A0B4C2A4}" type="parTrans" cxnId="{702E1A0B-8449-4BD4-B048-15C6B81EC353}">
      <dgm:prSet/>
      <dgm:spPr/>
      <dgm:t>
        <a:bodyPr/>
        <a:lstStyle/>
        <a:p>
          <a:endParaRPr lang="en-US"/>
        </a:p>
      </dgm:t>
    </dgm:pt>
    <dgm:pt modelId="{8E9F785B-5349-4BC9-B259-2FFAB226862A}" type="sibTrans" cxnId="{702E1A0B-8449-4BD4-B048-15C6B81EC353}">
      <dgm:prSet/>
      <dgm:spPr/>
      <dgm:t>
        <a:bodyPr/>
        <a:lstStyle/>
        <a:p>
          <a:endParaRPr lang="en-US"/>
        </a:p>
      </dgm:t>
    </dgm:pt>
    <dgm:pt modelId="{531943C2-D599-4077-AAA5-F49F43A2F91A}" type="pres">
      <dgm:prSet presAssocID="{03286C9E-A1BB-46C8-B0E1-363B86D41865}" presName="diagram" presStyleCnt="0">
        <dgm:presLayoutVars>
          <dgm:dir/>
          <dgm:resizeHandles val="exact"/>
        </dgm:presLayoutVars>
      </dgm:prSet>
      <dgm:spPr/>
      <dgm:t>
        <a:bodyPr/>
        <a:lstStyle/>
        <a:p>
          <a:endParaRPr lang="en-US"/>
        </a:p>
      </dgm:t>
    </dgm:pt>
    <dgm:pt modelId="{C28DC45C-856E-4085-B992-327401E1CD85}" type="pres">
      <dgm:prSet presAssocID="{53032CDD-A58D-46F7-8E5C-944207D12333}" presName="node" presStyleLbl="node1" presStyleIdx="0" presStyleCnt="6">
        <dgm:presLayoutVars>
          <dgm:bulletEnabled val="1"/>
        </dgm:presLayoutVars>
      </dgm:prSet>
      <dgm:spPr/>
      <dgm:t>
        <a:bodyPr/>
        <a:lstStyle/>
        <a:p>
          <a:endParaRPr lang="en-US"/>
        </a:p>
      </dgm:t>
    </dgm:pt>
    <dgm:pt modelId="{E24A65BC-347B-46E8-A948-F683A7FBE9F0}" type="pres">
      <dgm:prSet presAssocID="{705B68E6-D4A4-4216-892C-D1C3BD95D476}" presName="sibTrans" presStyleCnt="0"/>
      <dgm:spPr/>
    </dgm:pt>
    <dgm:pt modelId="{357D7069-C6A6-4BF4-83C1-294E1EE9C446}" type="pres">
      <dgm:prSet presAssocID="{C6947EBA-9630-4FBC-A8B2-0E1D01D4192E}" presName="node" presStyleLbl="node1" presStyleIdx="1" presStyleCnt="6">
        <dgm:presLayoutVars>
          <dgm:bulletEnabled val="1"/>
        </dgm:presLayoutVars>
      </dgm:prSet>
      <dgm:spPr/>
      <dgm:t>
        <a:bodyPr/>
        <a:lstStyle/>
        <a:p>
          <a:endParaRPr lang="en-US"/>
        </a:p>
      </dgm:t>
    </dgm:pt>
    <dgm:pt modelId="{74D02209-49ED-4831-BC8F-DD43CF6E16C9}" type="pres">
      <dgm:prSet presAssocID="{250D8D7A-6889-474D-95AA-840907DC9B67}" presName="sibTrans" presStyleCnt="0"/>
      <dgm:spPr/>
    </dgm:pt>
    <dgm:pt modelId="{E8F783B1-3072-4097-B43F-777978400274}" type="pres">
      <dgm:prSet presAssocID="{7BA3F488-8B05-4D13-B771-E21B87BC2AAD}" presName="node" presStyleLbl="node1" presStyleIdx="2" presStyleCnt="6">
        <dgm:presLayoutVars>
          <dgm:bulletEnabled val="1"/>
        </dgm:presLayoutVars>
      </dgm:prSet>
      <dgm:spPr/>
      <dgm:t>
        <a:bodyPr/>
        <a:lstStyle/>
        <a:p>
          <a:endParaRPr lang="en-US"/>
        </a:p>
      </dgm:t>
    </dgm:pt>
    <dgm:pt modelId="{0B8A79C7-136C-4572-BA16-FA8F8B7D3011}" type="pres">
      <dgm:prSet presAssocID="{D9D61756-6E99-40E2-A532-D0319C2D5A3F}" presName="sibTrans" presStyleCnt="0"/>
      <dgm:spPr/>
    </dgm:pt>
    <dgm:pt modelId="{32B0DFA5-EDF3-4D05-9EAA-E806DB2EFF98}" type="pres">
      <dgm:prSet presAssocID="{794C5544-63C7-40C0-B79D-59931A697D8B}" presName="node" presStyleLbl="node1" presStyleIdx="3" presStyleCnt="6">
        <dgm:presLayoutVars>
          <dgm:bulletEnabled val="1"/>
        </dgm:presLayoutVars>
      </dgm:prSet>
      <dgm:spPr/>
      <dgm:t>
        <a:bodyPr/>
        <a:lstStyle/>
        <a:p>
          <a:endParaRPr lang="en-US"/>
        </a:p>
      </dgm:t>
    </dgm:pt>
    <dgm:pt modelId="{35D0CF7F-D98F-49FF-BAA0-5E63DD9E55DC}" type="pres">
      <dgm:prSet presAssocID="{C4371BC4-32C0-4D79-92F5-6E36A2678098}" presName="sibTrans" presStyleCnt="0"/>
      <dgm:spPr/>
    </dgm:pt>
    <dgm:pt modelId="{8A9F9C4C-C397-425E-973B-C785C22E4084}" type="pres">
      <dgm:prSet presAssocID="{9D7658FF-009D-460D-9689-7BB0EA26B74F}" presName="node" presStyleLbl="node1" presStyleIdx="4" presStyleCnt="6">
        <dgm:presLayoutVars>
          <dgm:bulletEnabled val="1"/>
        </dgm:presLayoutVars>
      </dgm:prSet>
      <dgm:spPr/>
      <dgm:t>
        <a:bodyPr/>
        <a:lstStyle/>
        <a:p>
          <a:endParaRPr lang="en-US"/>
        </a:p>
      </dgm:t>
    </dgm:pt>
    <dgm:pt modelId="{62F86B3B-6BE4-4067-8EA2-C65723B9CF3A}" type="pres">
      <dgm:prSet presAssocID="{714C27B3-B6E0-4F79-9F62-581B904D8DA6}" presName="sibTrans" presStyleCnt="0"/>
      <dgm:spPr/>
    </dgm:pt>
    <dgm:pt modelId="{687D1FA8-FF2F-48C7-B985-A1DFD2B26583}" type="pres">
      <dgm:prSet presAssocID="{53B9F2AE-26C6-407C-A9E5-C30E9ACC12D8}" presName="node" presStyleLbl="node1" presStyleIdx="5" presStyleCnt="6">
        <dgm:presLayoutVars>
          <dgm:bulletEnabled val="1"/>
        </dgm:presLayoutVars>
      </dgm:prSet>
      <dgm:spPr/>
      <dgm:t>
        <a:bodyPr/>
        <a:lstStyle/>
        <a:p>
          <a:endParaRPr lang="en-US"/>
        </a:p>
      </dgm:t>
    </dgm:pt>
  </dgm:ptLst>
  <dgm:cxnLst>
    <dgm:cxn modelId="{C427BA15-347F-4642-9878-91AB33E4ED31}" type="presOf" srcId="{53032CDD-A58D-46F7-8E5C-944207D12333}" destId="{C28DC45C-856E-4085-B992-327401E1CD85}" srcOrd="0" destOrd="0" presId="urn:microsoft.com/office/officeart/2005/8/layout/default"/>
    <dgm:cxn modelId="{ECA51E59-D0AE-4CB4-832B-A79F01C433E4}" srcId="{03286C9E-A1BB-46C8-B0E1-363B86D41865}" destId="{C6947EBA-9630-4FBC-A8B2-0E1D01D4192E}" srcOrd="1" destOrd="0" parTransId="{DA3984A4-F320-4C11-A013-F9E98C08E2FB}" sibTransId="{250D8D7A-6889-474D-95AA-840907DC9B67}"/>
    <dgm:cxn modelId="{B79662D5-F64D-4215-A3C9-E34B01C11813}" srcId="{03286C9E-A1BB-46C8-B0E1-363B86D41865}" destId="{7BA3F488-8B05-4D13-B771-E21B87BC2AAD}" srcOrd="2" destOrd="0" parTransId="{A646E086-88C1-40F6-9730-3B04AF887F54}" sibTransId="{D9D61756-6E99-40E2-A532-D0319C2D5A3F}"/>
    <dgm:cxn modelId="{B37329A9-8CFD-490A-ABA9-93F410163085}" type="presOf" srcId="{794C5544-63C7-40C0-B79D-59931A697D8B}" destId="{32B0DFA5-EDF3-4D05-9EAA-E806DB2EFF98}" srcOrd="0" destOrd="0" presId="urn:microsoft.com/office/officeart/2005/8/layout/default"/>
    <dgm:cxn modelId="{B2C60612-F861-4700-BB10-7B770B4897B3}" type="presOf" srcId="{7BA3F488-8B05-4D13-B771-E21B87BC2AAD}" destId="{E8F783B1-3072-4097-B43F-777978400274}" srcOrd="0" destOrd="0" presId="urn:microsoft.com/office/officeart/2005/8/layout/default"/>
    <dgm:cxn modelId="{EC9D46AD-3A3E-44C4-A5CE-6CFCB99F6057}" type="presOf" srcId="{03286C9E-A1BB-46C8-B0E1-363B86D41865}" destId="{531943C2-D599-4077-AAA5-F49F43A2F91A}" srcOrd="0" destOrd="0" presId="urn:microsoft.com/office/officeart/2005/8/layout/default"/>
    <dgm:cxn modelId="{DB310CB5-B3AF-47DD-9FCE-0D5DCC65AF44}" srcId="{03286C9E-A1BB-46C8-B0E1-363B86D41865}" destId="{53032CDD-A58D-46F7-8E5C-944207D12333}" srcOrd="0" destOrd="0" parTransId="{515B2B17-DB06-44AF-8F23-BBA91C239ED7}" sibTransId="{705B68E6-D4A4-4216-892C-D1C3BD95D476}"/>
    <dgm:cxn modelId="{702E1A0B-8449-4BD4-B048-15C6B81EC353}" srcId="{03286C9E-A1BB-46C8-B0E1-363B86D41865}" destId="{53B9F2AE-26C6-407C-A9E5-C30E9ACC12D8}" srcOrd="5" destOrd="0" parTransId="{F1AFD5F1-6158-4B7D-B2C5-5430A0B4C2A4}" sibTransId="{8E9F785B-5349-4BC9-B259-2FFAB226862A}"/>
    <dgm:cxn modelId="{6F2FB68D-0E9C-468E-839F-3CD9E7D7C2EC}" type="presOf" srcId="{9D7658FF-009D-460D-9689-7BB0EA26B74F}" destId="{8A9F9C4C-C397-425E-973B-C785C22E4084}" srcOrd="0" destOrd="0" presId="urn:microsoft.com/office/officeart/2005/8/layout/default"/>
    <dgm:cxn modelId="{2F9A48BB-1E14-4138-B77E-DE529DD3C572}" srcId="{03286C9E-A1BB-46C8-B0E1-363B86D41865}" destId="{9D7658FF-009D-460D-9689-7BB0EA26B74F}" srcOrd="4" destOrd="0" parTransId="{95CF5463-30B7-4A9F-B84A-B0BB72263FB7}" sibTransId="{714C27B3-B6E0-4F79-9F62-581B904D8DA6}"/>
    <dgm:cxn modelId="{261247E3-5466-4D67-B93F-A26E02B7F452}" srcId="{03286C9E-A1BB-46C8-B0E1-363B86D41865}" destId="{794C5544-63C7-40C0-B79D-59931A697D8B}" srcOrd="3" destOrd="0" parTransId="{2E706484-6A88-4CB7-B2D6-5378DBDF2BE4}" sibTransId="{C4371BC4-32C0-4D79-92F5-6E36A2678098}"/>
    <dgm:cxn modelId="{89EBF85C-8FBA-4464-B246-1DE2B25BF7C0}" type="presOf" srcId="{53B9F2AE-26C6-407C-A9E5-C30E9ACC12D8}" destId="{687D1FA8-FF2F-48C7-B985-A1DFD2B26583}" srcOrd="0" destOrd="0" presId="urn:microsoft.com/office/officeart/2005/8/layout/default"/>
    <dgm:cxn modelId="{7AFBA37D-8B8D-43F8-B811-D8CD294FF4E6}" type="presOf" srcId="{C6947EBA-9630-4FBC-A8B2-0E1D01D4192E}" destId="{357D7069-C6A6-4BF4-83C1-294E1EE9C446}" srcOrd="0" destOrd="0" presId="urn:microsoft.com/office/officeart/2005/8/layout/default"/>
    <dgm:cxn modelId="{EB2B7CBE-8D3C-4870-8F12-03B456C6A3CA}" type="presParOf" srcId="{531943C2-D599-4077-AAA5-F49F43A2F91A}" destId="{C28DC45C-856E-4085-B992-327401E1CD85}" srcOrd="0" destOrd="0" presId="urn:microsoft.com/office/officeart/2005/8/layout/default"/>
    <dgm:cxn modelId="{B9B8D7CF-DF58-40E7-9A13-06BC4545C7CB}" type="presParOf" srcId="{531943C2-D599-4077-AAA5-F49F43A2F91A}" destId="{E24A65BC-347B-46E8-A948-F683A7FBE9F0}" srcOrd="1" destOrd="0" presId="urn:microsoft.com/office/officeart/2005/8/layout/default"/>
    <dgm:cxn modelId="{4C7C9383-EEF9-488F-9DC4-0E4B5730D09F}" type="presParOf" srcId="{531943C2-D599-4077-AAA5-F49F43A2F91A}" destId="{357D7069-C6A6-4BF4-83C1-294E1EE9C446}" srcOrd="2" destOrd="0" presId="urn:microsoft.com/office/officeart/2005/8/layout/default"/>
    <dgm:cxn modelId="{269E96D2-12F6-47E1-9D48-38365A05EC86}" type="presParOf" srcId="{531943C2-D599-4077-AAA5-F49F43A2F91A}" destId="{74D02209-49ED-4831-BC8F-DD43CF6E16C9}" srcOrd="3" destOrd="0" presId="urn:microsoft.com/office/officeart/2005/8/layout/default"/>
    <dgm:cxn modelId="{ABDFC7D0-ED16-4577-8B85-92D03332CEFF}" type="presParOf" srcId="{531943C2-D599-4077-AAA5-F49F43A2F91A}" destId="{E8F783B1-3072-4097-B43F-777978400274}" srcOrd="4" destOrd="0" presId="urn:microsoft.com/office/officeart/2005/8/layout/default"/>
    <dgm:cxn modelId="{2C7D4A38-8772-4EAB-9847-1AA6709893D2}" type="presParOf" srcId="{531943C2-D599-4077-AAA5-F49F43A2F91A}" destId="{0B8A79C7-136C-4572-BA16-FA8F8B7D3011}" srcOrd="5" destOrd="0" presId="urn:microsoft.com/office/officeart/2005/8/layout/default"/>
    <dgm:cxn modelId="{40AF8C2A-2728-43CD-9569-495DB220A35E}" type="presParOf" srcId="{531943C2-D599-4077-AAA5-F49F43A2F91A}" destId="{32B0DFA5-EDF3-4D05-9EAA-E806DB2EFF98}" srcOrd="6" destOrd="0" presId="urn:microsoft.com/office/officeart/2005/8/layout/default"/>
    <dgm:cxn modelId="{F8D63691-7137-4363-8C67-AEA77C29CF7A}" type="presParOf" srcId="{531943C2-D599-4077-AAA5-F49F43A2F91A}" destId="{35D0CF7F-D98F-49FF-BAA0-5E63DD9E55DC}" srcOrd="7" destOrd="0" presId="urn:microsoft.com/office/officeart/2005/8/layout/default"/>
    <dgm:cxn modelId="{5FBD502C-5715-410B-854D-5B71F09CFEF2}" type="presParOf" srcId="{531943C2-D599-4077-AAA5-F49F43A2F91A}" destId="{8A9F9C4C-C397-425E-973B-C785C22E4084}" srcOrd="8" destOrd="0" presId="urn:microsoft.com/office/officeart/2005/8/layout/default"/>
    <dgm:cxn modelId="{A2E9D840-2F1F-4D66-9F03-55A077DA9C69}" type="presParOf" srcId="{531943C2-D599-4077-AAA5-F49F43A2F91A}" destId="{62F86B3B-6BE4-4067-8EA2-C65723B9CF3A}" srcOrd="9" destOrd="0" presId="urn:microsoft.com/office/officeart/2005/8/layout/default"/>
    <dgm:cxn modelId="{EA5C2118-C777-4A9C-BBD8-CC20E1B010BA}" type="presParOf" srcId="{531943C2-D599-4077-AAA5-F49F43A2F91A}" destId="{687D1FA8-FF2F-48C7-B985-A1DFD2B2658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1FDFAA-60D0-496E-BC9F-BD769CD02E7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70C3F4CD-16B9-434E-BF83-B3FF3253354C}">
      <dgm:prSet phldrT="[Text]"/>
      <dgm:spPr/>
      <dgm:t>
        <a:bodyPr/>
        <a:lstStyle/>
        <a:p>
          <a:r>
            <a:rPr lang="en-US" b="1" dirty="0" err="1"/>
            <a:t>Hiểu</a:t>
          </a:r>
          <a:r>
            <a:rPr lang="en-US" b="1" dirty="0"/>
            <a:t> </a:t>
          </a:r>
          <a:r>
            <a:rPr lang="en-US" b="1" dirty="0" err="1"/>
            <a:t>kha</a:t>
          </a:r>
          <a:r>
            <a:rPr lang="en-US" b="1" dirty="0"/>
            <a:t>̉ </a:t>
          </a:r>
          <a:r>
            <a:rPr lang="en-US" b="1" dirty="0" err="1"/>
            <a:t>năng</a:t>
          </a:r>
          <a:r>
            <a:rPr lang="en-US" b="1" dirty="0"/>
            <a:t>, </a:t>
          </a:r>
          <a:r>
            <a:rPr lang="en-US" b="1" dirty="0" err="1"/>
            <a:t>nhu</a:t>
          </a:r>
          <a:r>
            <a:rPr lang="en-US" b="1" dirty="0"/>
            <a:t> </a:t>
          </a:r>
          <a:r>
            <a:rPr lang="en-US" b="1" dirty="0" err="1"/>
            <a:t>cầu</a:t>
          </a:r>
          <a:r>
            <a:rPr lang="en-US" b="1" dirty="0"/>
            <a:t> </a:t>
          </a:r>
          <a:r>
            <a:rPr lang="en-US" b="1" dirty="0" err="1"/>
            <a:t>va</a:t>
          </a:r>
          <a:r>
            <a:rPr lang="en-US" b="1" dirty="0"/>
            <a:t>̀ </a:t>
          </a:r>
          <a:r>
            <a:rPr lang="en-US" b="1" dirty="0" err="1"/>
            <a:t>môi</a:t>
          </a:r>
          <a:r>
            <a:rPr lang="en-US" b="1" dirty="0"/>
            <a:t> </a:t>
          </a:r>
          <a:r>
            <a:rPr lang="en-US" b="1" dirty="0" err="1"/>
            <a:t>trường</a:t>
          </a:r>
          <a:r>
            <a:rPr lang="en-US" b="1" dirty="0"/>
            <a:t> </a:t>
          </a:r>
          <a:r>
            <a:rPr lang="en-US" b="1" dirty="0" err="1"/>
            <a:t>phát</a:t>
          </a:r>
          <a:r>
            <a:rPr lang="en-US" b="1" dirty="0"/>
            <a:t> </a:t>
          </a:r>
          <a:r>
            <a:rPr lang="en-US" b="1" dirty="0" err="1"/>
            <a:t>triển</a:t>
          </a:r>
          <a:r>
            <a:rPr lang="en-US" b="1" dirty="0"/>
            <a:t> </a:t>
          </a:r>
          <a:r>
            <a:rPr lang="en-US" b="1" dirty="0" err="1"/>
            <a:t>của</a:t>
          </a:r>
          <a:r>
            <a:rPr lang="en-US" b="1" dirty="0"/>
            <a:t> </a:t>
          </a:r>
          <a:r>
            <a:rPr lang="en-US" b="1" dirty="0" err="1"/>
            <a:t>trẻ</a:t>
          </a:r>
          <a:r>
            <a:rPr lang="en-US" b="1" dirty="0"/>
            <a:t> </a:t>
          </a:r>
          <a:r>
            <a:rPr lang="en-US" b="1" dirty="0" err="1"/>
            <a:t>khuyết</a:t>
          </a:r>
          <a:r>
            <a:rPr lang="en-US" b="1" dirty="0"/>
            <a:t> </a:t>
          </a:r>
          <a:r>
            <a:rPr lang="en-US" b="1" dirty="0" err="1"/>
            <a:t>tật</a:t>
          </a:r>
          <a:endParaRPr lang="en-US" dirty="0"/>
        </a:p>
      </dgm:t>
    </dgm:pt>
    <dgm:pt modelId="{7A601A2E-852F-4791-9F70-B4E9A41DFD49}" type="parTrans" cxnId="{C8D78E4F-C60B-44BE-AAE8-9611184B14ED}">
      <dgm:prSet/>
      <dgm:spPr/>
      <dgm:t>
        <a:bodyPr/>
        <a:lstStyle/>
        <a:p>
          <a:endParaRPr lang="en-US"/>
        </a:p>
      </dgm:t>
    </dgm:pt>
    <dgm:pt modelId="{ADAD453C-5047-4C23-AD77-CCF8CB690ED8}" type="sibTrans" cxnId="{C8D78E4F-C60B-44BE-AAE8-9611184B14ED}">
      <dgm:prSet/>
      <dgm:spPr/>
      <dgm:t>
        <a:bodyPr/>
        <a:lstStyle/>
        <a:p>
          <a:endParaRPr lang="en-US"/>
        </a:p>
      </dgm:t>
    </dgm:pt>
    <dgm:pt modelId="{0DE45838-4C21-4318-A471-B133DF3B0E23}">
      <dgm:prSet phldrT="[Text]"/>
      <dgm:spPr/>
      <dgm:t>
        <a:bodyPr/>
        <a:lstStyle/>
        <a:p>
          <a:r>
            <a:rPr lang="en-US" dirty="0" err="1"/>
            <a:t>Bước</a:t>
          </a:r>
          <a:r>
            <a:rPr lang="en-US" dirty="0"/>
            <a:t> 1</a:t>
          </a:r>
        </a:p>
      </dgm:t>
    </dgm:pt>
    <dgm:pt modelId="{9A5137B0-0D1C-42BE-825F-4D68D609EB3E}" type="parTrans" cxnId="{FD5BB8D7-FCB8-4080-8E67-1C77BF7BDB5D}">
      <dgm:prSet/>
      <dgm:spPr/>
      <dgm:t>
        <a:bodyPr/>
        <a:lstStyle/>
        <a:p>
          <a:endParaRPr lang="en-US"/>
        </a:p>
      </dgm:t>
    </dgm:pt>
    <dgm:pt modelId="{84BFA3FE-7AFE-4E6C-BE5A-470E4E30B0B5}" type="sibTrans" cxnId="{FD5BB8D7-FCB8-4080-8E67-1C77BF7BDB5D}">
      <dgm:prSet/>
      <dgm:spPr/>
      <dgm:t>
        <a:bodyPr/>
        <a:lstStyle/>
        <a:p>
          <a:endParaRPr lang="en-US"/>
        </a:p>
      </dgm:t>
    </dgm:pt>
    <dgm:pt modelId="{693671E1-3B0E-4501-8F5B-32E27F391FE5}">
      <dgm:prSet phldrT="[Text]"/>
      <dgm:spPr/>
      <dgm:t>
        <a:bodyPr/>
        <a:lstStyle/>
        <a:p>
          <a:r>
            <a:rPr lang="en-US" b="1" dirty="0" err="1"/>
            <a:t>Xây</a:t>
          </a:r>
          <a:r>
            <a:rPr lang="en-US" b="1" dirty="0"/>
            <a:t> </a:t>
          </a:r>
          <a:r>
            <a:rPr lang="en-US" b="1" dirty="0" err="1"/>
            <a:t>dựng</a:t>
          </a:r>
          <a:r>
            <a:rPr lang="en-US" b="1" dirty="0"/>
            <a:t> </a:t>
          </a:r>
          <a:r>
            <a:rPr lang="en-US" b="1" dirty="0" err="1"/>
            <a:t>mục</a:t>
          </a:r>
          <a:r>
            <a:rPr lang="en-US" b="1" dirty="0"/>
            <a:t> </a:t>
          </a:r>
          <a:r>
            <a:rPr lang="en-US" b="1" dirty="0" err="1"/>
            <a:t>tiêu</a:t>
          </a:r>
          <a:r>
            <a:rPr lang="en-US" b="1" dirty="0"/>
            <a:t> </a:t>
          </a:r>
          <a:r>
            <a:rPr lang="en-US" b="1" dirty="0" err="1"/>
            <a:t>va</a:t>
          </a:r>
          <a:r>
            <a:rPr lang="en-US" b="1" dirty="0"/>
            <a:t>̀ </a:t>
          </a:r>
          <a:r>
            <a:rPr lang="en-US" b="1" dirty="0" err="1"/>
            <a:t>lập</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03AE6F2D-7CE9-43F3-8F86-7209B54B9EFD}" type="parTrans" cxnId="{B9645088-E131-4836-8B26-4E01729526F2}">
      <dgm:prSet/>
      <dgm:spPr/>
      <dgm:t>
        <a:bodyPr/>
        <a:lstStyle/>
        <a:p>
          <a:endParaRPr lang="en-US"/>
        </a:p>
      </dgm:t>
    </dgm:pt>
    <dgm:pt modelId="{499DED61-924C-434A-AF99-0F84ECFAAF10}" type="sibTrans" cxnId="{B9645088-E131-4836-8B26-4E01729526F2}">
      <dgm:prSet/>
      <dgm:spPr/>
      <dgm:t>
        <a:bodyPr/>
        <a:lstStyle/>
        <a:p>
          <a:endParaRPr lang="en-US"/>
        </a:p>
      </dgm:t>
    </dgm:pt>
    <dgm:pt modelId="{0B0C1EBF-CF07-48CA-9596-D09CFC5E449D}">
      <dgm:prSet phldrT="[Text]"/>
      <dgm:spPr/>
      <dgm:t>
        <a:bodyPr/>
        <a:lstStyle/>
        <a:p>
          <a:r>
            <a:rPr lang="en-US" dirty="0"/>
            <a:t> </a:t>
          </a:r>
          <a:r>
            <a:rPr lang="en-US" dirty="0" err="1"/>
            <a:t>Bước</a:t>
          </a:r>
          <a:r>
            <a:rPr lang="en-US" dirty="0"/>
            <a:t> 2</a:t>
          </a:r>
        </a:p>
      </dgm:t>
    </dgm:pt>
    <dgm:pt modelId="{9D5C316C-201E-4C33-9C80-1AAD6E50C3D0}" type="parTrans" cxnId="{017FB50A-6350-4567-A745-5BD6FF77F26D}">
      <dgm:prSet/>
      <dgm:spPr/>
      <dgm:t>
        <a:bodyPr/>
        <a:lstStyle/>
        <a:p>
          <a:endParaRPr lang="en-US"/>
        </a:p>
      </dgm:t>
    </dgm:pt>
    <dgm:pt modelId="{EE7A73E8-1696-4C14-89D5-C973460062C6}" type="sibTrans" cxnId="{017FB50A-6350-4567-A745-5BD6FF77F26D}">
      <dgm:prSet/>
      <dgm:spPr/>
      <dgm:t>
        <a:bodyPr/>
        <a:lstStyle/>
        <a:p>
          <a:endParaRPr lang="en-US"/>
        </a:p>
      </dgm:t>
    </dgm:pt>
    <dgm:pt modelId="{435643DB-27EF-4C0B-8C10-EB8E88E02467}">
      <dgm:prSet phldrT="[Text]"/>
      <dgm:spPr/>
      <dgm:t>
        <a:bodyPr/>
        <a:lstStyle/>
        <a:p>
          <a:r>
            <a:rPr lang="en-US" b="1" dirty="0" err="1"/>
            <a:t>Thực</a:t>
          </a:r>
          <a:r>
            <a:rPr lang="en-US" b="1" dirty="0"/>
            <a:t> </a:t>
          </a:r>
          <a:r>
            <a:rPr lang="en-US" b="1" dirty="0" err="1"/>
            <a:t>hiện</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AEC5D94F-9A13-411B-913D-AC83AED150C4}" type="parTrans" cxnId="{383262BE-0BB9-4AD1-9FC3-EC65BD48BFF6}">
      <dgm:prSet/>
      <dgm:spPr/>
      <dgm:t>
        <a:bodyPr/>
        <a:lstStyle/>
        <a:p>
          <a:endParaRPr lang="en-US"/>
        </a:p>
      </dgm:t>
    </dgm:pt>
    <dgm:pt modelId="{4269C6D0-857B-4170-801E-41AABF655FD3}" type="sibTrans" cxnId="{383262BE-0BB9-4AD1-9FC3-EC65BD48BFF6}">
      <dgm:prSet/>
      <dgm:spPr/>
      <dgm:t>
        <a:bodyPr/>
        <a:lstStyle/>
        <a:p>
          <a:endParaRPr lang="en-US"/>
        </a:p>
      </dgm:t>
    </dgm:pt>
    <dgm:pt modelId="{41E9E9F0-AC03-4993-B7B3-7938DAAA9A23}">
      <dgm:prSet phldrT="[Text]"/>
      <dgm:spPr/>
      <dgm:t>
        <a:bodyPr/>
        <a:lstStyle/>
        <a:p>
          <a:r>
            <a:rPr lang="en-US" dirty="0" err="1"/>
            <a:t>Bước</a:t>
          </a:r>
          <a:r>
            <a:rPr lang="en-US" dirty="0"/>
            <a:t> 3</a:t>
          </a:r>
        </a:p>
      </dgm:t>
    </dgm:pt>
    <dgm:pt modelId="{BDA06BB1-E7A5-4911-9917-1B34D89A909F}" type="parTrans" cxnId="{21AB93E5-34AB-4EA4-AEF6-D4552364FF21}">
      <dgm:prSet/>
      <dgm:spPr/>
      <dgm:t>
        <a:bodyPr/>
        <a:lstStyle/>
        <a:p>
          <a:endParaRPr lang="en-US"/>
        </a:p>
      </dgm:t>
    </dgm:pt>
    <dgm:pt modelId="{EF698F01-6D1B-4A6A-B89C-590D131AFFB2}" type="sibTrans" cxnId="{21AB93E5-34AB-4EA4-AEF6-D4552364FF21}">
      <dgm:prSet/>
      <dgm:spPr/>
      <dgm:t>
        <a:bodyPr/>
        <a:lstStyle/>
        <a:p>
          <a:endParaRPr lang="en-US"/>
        </a:p>
      </dgm:t>
    </dgm:pt>
    <dgm:pt modelId="{5FA569DC-DB7B-4196-8DCC-A9EA51FEAB97}">
      <dgm:prSet phldrT="[Text]"/>
      <dgm:spPr/>
      <dgm:t>
        <a:bodyPr/>
        <a:lstStyle/>
        <a:p>
          <a:r>
            <a:rPr lang="en-US" b="1" dirty="0" err="1"/>
            <a:t>Đánh</a:t>
          </a:r>
          <a:r>
            <a:rPr lang="en-US" b="1" dirty="0"/>
            <a:t> </a:t>
          </a:r>
          <a:r>
            <a:rPr lang="en-US" b="1" dirty="0" err="1"/>
            <a:t>gia</a:t>
          </a:r>
          <a:r>
            <a:rPr lang="en-US" b="1" dirty="0"/>
            <a:t>́ </a:t>
          </a:r>
          <a:r>
            <a:rPr lang="en-US" b="1" dirty="0" err="1"/>
            <a:t>thực</a:t>
          </a:r>
          <a:r>
            <a:rPr lang="en-US" b="1" dirty="0"/>
            <a:t> </a:t>
          </a:r>
          <a:r>
            <a:rPr lang="en-US" b="1" dirty="0" err="1"/>
            <a:t>hiện</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D54C5BDF-3044-42E9-B982-0A5E17FFCDE3}" type="parTrans" cxnId="{9E2EA3FA-B3B5-4AB0-9DAE-173EFB144C2D}">
      <dgm:prSet/>
      <dgm:spPr/>
      <dgm:t>
        <a:bodyPr/>
        <a:lstStyle/>
        <a:p>
          <a:endParaRPr lang="en-US"/>
        </a:p>
      </dgm:t>
    </dgm:pt>
    <dgm:pt modelId="{FDE02433-3B46-4D8E-9768-9C890B91EE02}" type="sibTrans" cxnId="{9E2EA3FA-B3B5-4AB0-9DAE-173EFB144C2D}">
      <dgm:prSet/>
      <dgm:spPr/>
      <dgm:t>
        <a:bodyPr/>
        <a:lstStyle/>
        <a:p>
          <a:endParaRPr lang="en-US"/>
        </a:p>
      </dgm:t>
    </dgm:pt>
    <dgm:pt modelId="{8C4F625B-B649-432F-8057-FD25C4BF91EB}">
      <dgm:prSet phldrT="[Text]"/>
      <dgm:spPr/>
      <dgm:t>
        <a:bodyPr/>
        <a:lstStyle/>
        <a:p>
          <a:r>
            <a:rPr lang="en-US" dirty="0" err="1"/>
            <a:t>Bước</a:t>
          </a:r>
          <a:r>
            <a:rPr lang="en-US" dirty="0"/>
            <a:t> 4</a:t>
          </a:r>
        </a:p>
      </dgm:t>
    </dgm:pt>
    <dgm:pt modelId="{377462B3-099A-47E9-8046-18FB9F0B7037}" type="parTrans" cxnId="{C5F64712-84D0-4A2F-93D9-AF06339A2A9A}">
      <dgm:prSet/>
      <dgm:spPr/>
      <dgm:t>
        <a:bodyPr/>
        <a:lstStyle/>
        <a:p>
          <a:endParaRPr lang="en-US"/>
        </a:p>
      </dgm:t>
    </dgm:pt>
    <dgm:pt modelId="{73550C64-B162-4FD9-85C9-5CCFFE17366E}" type="sibTrans" cxnId="{C5F64712-84D0-4A2F-93D9-AF06339A2A9A}">
      <dgm:prSet/>
      <dgm:spPr/>
      <dgm:t>
        <a:bodyPr/>
        <a:lstStyle/>
        <a:p>
          <a:endParaRPr lang="en-US"/>
        </a:p>
      </dgm:t>
    </dgm:pt>
    <dgm:pt modelId="{E38A7E48-6A1C-4C06-B27C-E88969911130}" type="pres">
      <dgm:prSet presAssocID="{161FDFAA-60D0-496E-BC9F-BD769CD02E76}" presName="cycleMatrixDiagram" presStyleCnt="0">
        <dgm:presLayoutVars>
          <dgm:chMax val="1"/>
          <dgm:dir/>
          <dgm:animLvl val="lvl"/>
          <dgm:resizeHandles val="exact"/>
        </dgm:presLayoutVars>
      </dgm:prSet>
      <dgm:spPr/>
      <dgm:t>
        <a:bodyPr/>
        <a:lstStyle/>
        <a:p>
          <a:endParaRPr lang="en-US"/>
        </a:p>
      </dgm:t>
    </dgm:pt>
    <dgm:pt modelId="{F0B8BA85-1467-4F4C-964D-3C52B2B57918}" type="pres">
      <dgm:prSet presAssocID="{161FDFAA-60D0-496E-BC9F-BD769CD02E76}" presName="children" presStyleCnt="0"/>
      <dgm:spPr/>
    </dgm:pt>
    <dgm:pt modelId="{5D5DDE48-A83C-4BAC-AEF1-8B9C392F5FCE}" type="pres">
      <dgm:prSet presAssocID="{161FDFAA-60D0-496E-BC9F-BD769CD02E76}" presName="child1group" presStyleCnt="0"/>
      <dgm:spPr/>
    </dgm:pt>
    <dgm:pt modelId="{669B80AA-70B6-484D-A015-CA6AA819F3FD}" type="pres">
      <dgm:prSet presAssocID="{161FDFAA-60D0-496E-BC9F-BD769CD02E76}" presName="child1" presStyleLbl="bgAcc1" presStyleIdx="0" presStyleCnt="4"/>
      <dgm:spPr/>
      <dgm:t>
        <a:bodyPr/>
        <a:lstStyle/>
        <a:p>
          <a:endParaRPr lang="en-US"/>
        </a:p>
      </dgm:t>
    </dgm:pt>
    <dgm:pt modelId="{B06840E0-5465-4CCA-B7B7-25E77A6566E6}" type="pres">
      <dgm:prSet presAssocID="{161FDFAA-60D0-496E-BC9F-BD769CD02E76}" presName="child1Text" presStyleLbl="bgAcc1" presStyleIdx="0" presStyleCnt="4">
        <dgm:presLayoutVars>
          <dgm:bulletEnabled val="1"/>
        </dgm:presLayoutVars>
      </dgm:prSet>
      <dgm:spPr/>
      <dgm:t>
        <a:bodyPr/>
        <a:lstStyle/>
        <a:p>
          <a:endParaRPr lang="en-US"/>
        </a:p>
      </dgm:t>
    </dgm:pt>
    <dgm:pt modelId="{F820FC3C-B8BC-40C0-BCDD-3CB705B04EC2}" type="pres">
      <dgm:prSet presAssocID="{161FDFAA-60D0-496E-BC9F-BD769CD02E76}" presName="child2group" presStyleCnt="0"/>
      <dgm:spPr/>
    </dgm:pt>
    <dgm:pt modelId="{D1A5BB07-0BA3-460C-98A5-521EB0C8B924}" type="pres">
      <dgm:prSet presAssocID="{161FDFAA-60D0-496E-BC9F-BD769CD02E76}" presName="child2" presStyleLbl="bgAcc1" presStyleIdx="1" presStyleCnt="4" custScaleX="114393" custScaleY="101594" custLinFactNeighborX="76862"/>
      <dgm:spPr/>
      <dgm:t>
        <a:bodyPr/>
        <a:lstStyle/>
        <a:p>
          <a:endParaRPr lang="en-US"/>
        </a:p>
      </dgm:t>
    </dgm:pt>
    <dgm:pt modelId="{D47649ED-84EB-4B2B-9679-8177029C7904}" type="pres">
      <dgm:prSet presAssocID="{161FDFAA-60D0-496E-BC9F-BD769CD02E76}" presName="child2Text" presStyleLbl="bgAcc1" presStyleIdx="1" presStyleCnt="4">
        <dgm:presLayoutVars>
          <dgm:bulletEnabled val="1"/>
        </dgm:presLayoutVars>
      </dgm:prSet>
      <dgm:spPr/>
      <dgm:t>
        <a:bodyPr/>
        <a:lstStyle/>
        <a:p>
          <a:endParaRPr lang="en-US"/>
        </a:p>
      </dgm:t>
    </dgm:pt>
    <dgm:pt modelId="{46362F80-A278-4483-88DA-DC937E4FF628}" type="pres">
      <dgm:prSet presAssocID="{161FDFAA-60D0-496E-BC9F-BD769CD02E76}" presName="child3group" presStyleCnt="0"/>
      <dgm:spPr/>
    </dgm:pt>
    <dgm:pt modelId="{4F1D943C-1571-4CD9-A063-497129A0A476}" type="pres">
      <dgm:prSet presAssocID="{161FDFAA-60D0-496E-BC9F-BD769CD02E76}" presName="child3" presStyleLbl="bgAcc1" presStyleIdx="2" presStyleCnt="4" custLinFactNeighborX="53058"/>
      <dgm:spPr/>
      <dgm:t>
        <a:bodyPr/>
        <a:lstStyle/>
        <a:p>
          <a:endParaRPr lang="en-US"/>
        </a:p>
      </dgm:t>
    </dgm:pt>
    <dgm:pt modelId="{A6F1A175-A8D6-45FB-95F1-22DECD226134}" type="pres">
      <dgm:prSet presAssocID="{161FDFAA-60D0-496E-BC9F-BD769CD02E76}" presName="child3Text" presStyleLbl="bgAcc1" presStyleIdx="2" presStyleCnt="4">
        <dgm:presLayoutVars>
          <dgm:bulletEnabled val="1"/>
        </dgm:presLayoutVars>
      </dgm:prSet>
      <dgm:spPr/>
      <dgm:t>
        <a:bodyPr/>
        <a:lstStyle/>
        <a:p>
          <a:endParaRPr lang="en-US"/>
        </a:p>
      </dgm:t>
    </dgm:pt>
    <dgm:pt modelId="{74762ED1-1B55-4BD2-8059-30247866C2DD}" type="pres">
      <dgm:prSet presAssocID="{161FDFAA-60D0-496E-BC9F-BD769CD02E76}" presName="child4group" presStyleCnt="0"/>
      <dgm:spPr/>
    </dgm:pt>
    <dgm:pt modelId="{A5A07EDA-C6CC-4168-91BE-D0FD51E2AE4F}" type="pres">
      <dgm:prSet presAssocID="{161FDFAA-60D0-496E-BC9F-BD769CD02E76}" presName="child4" presStyleLbl="bgAcc1" presStyleIdx="3" presStyleCnt="4" custLinFactNeighborX="-13862"/>
      <dgm:spPr/>
      <dgm:t>
        <a:bodyPr/>
        <a:lstStyle/>
        <a:p>
          <a:endParaRPr lang="en-US"/>
        </a:p>
      </dgm:t>
    </dgm:pt>
    <dgm:pt modelId="{8546E6D8-6269-44AF-BEC0-974894F8EA38}" type="pres">
      <dgm:prSet presAssocID="{161FDFAA-60D0-496E-BC9F-BD769CD02E76}" presName="child4Text" presStyleLbl="bgAcc1" presStyleIdx="3" presStyleCnt="4">
        <dgm:presLayoutVars>
          <dgm:bulletEnabled val="1"/>
        </dgm:presLayoutVars>
      </dgm:prSet>
      <dgm:spPr/>
      <dgm:t>
        <a:bodyPr/>
        <a:lstStyle/>
        <a:p>
          <a:endParaRPr lang="en-US"/>
        </a:p>
      </dgm:t>
    </dgm:pt>
    <dgm:pt modelId="{24D188F7-A3A6-4C75-B2B9-6F3D0BF6D453}" type="pres">
      <dgm:prSet presAssocID="{161FDFAA-60D0-496E-BC9F-BD769CD02E76}" presName="childPlaceholder" presStyleCnt="0"/>
      <dgm:spPr/>
    </dgm:pt>
    <dgm:pt modelId="{F2027DBB-B046-492F-9693-BD5A26CED603}" type="pres">
      <dgm:prSet presAssocID="{161FDFAA-60D0-496E-BC9F-BD769CD02E76}" presName="circle" presStyleCnt="0"/>
      <dgm:spPr/>
    </dgm:pt>
    <dgm:pt modelId="{0F379A78-6293-4158-96B8-A32F8CB27313}" type="pres">
      <dgm:prSet presAssocID="{161FDFAA-60D0-496E-BC9F-BD769CD02E76}" presName="quadrant1" presStyleLbl="node1" presStyleIdx="0" presStyleCnt="4" custScaleX="146935" custScaleY="114423" custLinFactNeighborX="-8724" custLinFactNeighborY="-8175">
        <dgm:presLayoutVars>
          <dgm:chMax val="1"/>
          <dgm:bulletEnabled val="1"/>
        </dgm:presLayoutVars>
      </dgm:prSet>
      <dgm:spPr/>
      <dgm:t>
        <a:bodyPr/>
        <a:lstStyle/>
        <a:p>
          <a:endParaRPr lang="en-US"/>
        </a:p>
      </dgm:t>
    </dgm:pt>
    <dgm:pt modelId="{7705F2EC-BF86-4D73-B429-1235FA740DC9}" type="pres">
      <dgm:prSet presAssocID="{161FDFAA-60D0-496E-BC9F-BD769CD02E76}" presName="quadrant2" presStyleLbl="node1" presStyleIdx="1" presStyleCnt="4" custScaleX="146935" custScaleY="114423" custLinFactNeighborX="38122" custLinFactNeighborY="-8174">
        <dgm:presLayoutVars>
          <dgm:chMax val="1"/>
          <dgm:bulletEnabled val="1"/>
        </dgm:presLayoutVars>
      </dgm:prSet>
      <dgm:spPr/>
      <dgm:t>
        <a:bodyPr/>
        <a:lstStyle/>
        <a:p>
          <a:endParaRPr lang="en-US"/>
        </a:p>
      </dgm:t>
    </dgm:pt>
    <dgm:pt modelId="{51EFD349-3F48-4074-AE21-19F0B8875451}" type="pres">
      <dgm:prSet presAssocID="{161FDFAA-60D0-496E-BC9F-BD769CD02E76}" presName="quadrant3" presStyleLbl="node1" presStyleIdx="2" presStyleCnt="4" custScaleX="146935" custScaleY="114423" custLinFactNeighborX="37604" custLinFactNeighborY="2182">
        <dgm:presLayoutVars>
          <dgm:chMax val="1"/>
          <dgm:bulletEnabled val="1"/>
        </dgm:presLayoutVars>
      </dgm:prSet>
      <dgm:spPr/>
      <dgm:t>
        <a:bodyPr/>
        <a:lstStyle/>
        <a:p>
          <a:endParaRPr lang="en-US"/>
        </a:p>
      </dgm:t>
    </dgm:pt>
    <dgm:pt modelId="{41F1D877-2B44-42D2-B0DA-D6339EA99865}" type="pres">
      <dgm:prSet presAssocID="{161FDFAA-60D0-496E-BC9F-BD769CD02E76}" presName="quadrant4" presStyleLbl="node1" presStyleIdx="3" presStyleCnt="4" custScaleX="146935" custScaleY="114423" custLinFactNeighborX="-8193" custLinFactNeighborY="3813">
        <dgm:presLayoutVars>
          <dgm:chMax val="1"/>
          <dgm:bulletEnabled val="1"/>
        </dgm:presLayoutVars>
      </dgm:prSet>
      <dgm:spPr/>
      <dgm:t>
        <a:bodyPr/>
        <a:lstStyle/>
        <a:p>
          <a:endParaRPr lang="en-US"/>
        </a:p>
      </dgm:t>
    </dgm:pt>
    <dgm:pt modelId="{2B0032E9-7C57-4927-88DE-5EAFC8E504DF}" type="pres">
      <dgm:prSet presAssocID="{161FDFAA-60D0-496E-BC9F-BD769CD02E76}" presName="quadrantPlaceholder" presStyleCnt="0"/>
      <dgm:spPr/>
    </dgm:pt>
    <dgm:pt modelId="{1E99F692-7F62-44CF-9AB5-89220D70CEDF}" type="pres">
      <dgm:prSet presAssocID="{161FDFAA-60D0-496E-BC9F-BD769CD02E76}" presName="center1" presStyleLbl="fgShp" presStyleIdx="0" presStyleCnt="2" custLinFactNeighborX="28439"/>
      <dgm:spPr/>
    </dgm:pt>
    <dgm:pt modelId="{91DF10C1-3857-429F-A85E-DCB7F0F08637}" type="pres">
      <dgm:prSet presAssocID="{161FDFAA-60D0-496E-BC9F-BD769CD02E76}" presName="center2" presStyleLbl="fgShp" presStyleIdx="1" presStyleCnt="2" custLinFactNeighborX="33162" custLinFactNeighborY="-9085"/>
      <dgm:spPr/>
    </dgm:pt>
  </dgm:ptLst>
  <dgm:cxnLst>
    <dgm:cxn modelId="{DC4F1C4B-A911-4BF5-B289-1025282D0F62}" type="presOf" srcId="{0B0C1EBF-CF07-48CA-9596-D09CFC5E449D}" destId="{D47649ED-84EB-4B2B-9679-8177029C7904}" srcOrd="1" destOrd="0" presId="urn:microsoft.com/office/officeart/2005/8/layout/cycle4"/>
    <dgm:cxn modelId="{3803A9CC-4103-4D1E-8C0A-0F6ECD61F3A0}" type="presOf" srcId="{41E9E9F0-AC03-4993-B7B3-7938DAAA9A23}" destId="{A6F1A175-A8D6-45FB-95F1-22DECD226134}" srcOrd="1" destOrd="0" presId="urn:microsoft.com/office/officeart/2005/8/layout/cycle4"/>
    <dgm:cxn modelId="{8068CEB0-E966-40A8-807C-A5713F978380}" type="presOf" srcId="{161FDFAA-60D0-496E-BC9F-BD769CD02E76}" destId="{E38A7E48-6A1C-4C06-B27C-E88969911130}" srcOrd="0" destOrd="0" presId="urn:microsoft.com/office/officeart/2005/8/layout/cycle4"/>
    <dgm:cxn modelId="{9E2EA3FA-B3B5-4AB0-9DAE-173EFB144C2D}" srcId="{161FDFAA-60D0-496E-BC9F-BD769CD02E76}" destId="{5FA569DC-DB7B-4196-8DCC-A9EA51FEAB97}" srcOrd="3" destOrd="0" parTransId="{D54C5BDF-3044-42E9-B982-0A5E17FFCDE3}" sibTransId="{FDE02433-3B46-4D8E-9768-9C890B91EE02}"/>
    <dgm:cxn modelId="{6D9DCBBC-7CF3-45B1-89C1-C539FF1B1087}" type="presOf" srcId="{70C3F4CD-16B9-434E-BF83-B3FF3253354C}" destId="{0F379A78-6293-4158-96B8-A32F8CB27313}" srcOrd="0" destOrd="0" presId="urn:microsoft.com/office/officeart/2005/8/layout/cycle4"/>
    <dgm:cxn modelId="{8B84AB77-7507-4577-87C3-6C4D924563E5}" type="presOf" srcId="{8C4F625B-B649-432F-8057-FD25C4BF91EB}" destId="{8546E6D8-6269-44AF-BEC0-974894F8EA38}" srcOrd="1" destOrd="0" presId="urn:microsoft.com/office/officeart/2005/8/layout/cycle4"/>
    <dgm:cxn modelId="{65D9318F-9342-48F6-A6CF-CAA02E388F6D}" type="presOf" srcId="{693671E1-3B0E-4501-8F5B-32E27F391FE5}" destId="{7705F2EC-BF86-4D73-B429-1235FA740DC9}" srcOrd="0" destOrd="0" presId="urn:microsoft.com/office/officeart/2005/8/layout/cycle4"/>
    <dgm:cxn modelId="{21AB93E5-34AB-4EA4-AEF6-D4552364FF21}" srcId="{435643DB-27EF-4C0B-8C10-EB8E88E02467}" destId="{41E9E9F0-AC03-4993-B7B3-7938DAAA9A23}" srcOrd="0" destOrd="0" parTransId="{BDA06BB1-E7A5-4911-9917-1B34D89A909F}" sibTransId="{EF698F01-6D1B-4A6A-B89C-590D131AFFB2}"/>
    <dgm:cxn modelId="{92B59ECD-584E-406F-81F9-E4023DFC9844}" type="presOf" srcId="{8C4F625B-B649-432F-8057-FD25C4BF91EB}" destId="{A5A07EDA-C6CC-4168-91BE-D0FD51E2AE4F}" srcOrd="0" destOrd="0" presId="urn:microsoft.com/office/officeart/2005/8/layout/cycle4"/>
    <dgm:cxn modelId="{C8D78E4F-C60B-44BE-AAE8-9611184B14ED}" srcId="{161FDFAA-60D0-496E-BC9F-BD769CD02E76}" destId="{70C3F4CD-16B9-434E-BF83-B3FF3253354C}" srcOrd="0" destOrd="0" parTransId="{7A601A2E-852F-4791-9F70-B4E9A41DFD49}" sibTransId="{ADAD453C-5047-4C23-AD77-CCF8CB690ED8}"/>
    <dgm:cxn modelId="{C5F64712-84D0-4A2F-93D9-AF06339A2A9A}" srcId="{5FA569DC-DB7B-4196-8DCC-A9EA51FEAB97}" destId="{8C4F625B-B649-432F-8057-FD25C4BF91EB}" srcOrd="0" destOrd="0" parTransId="{377462B3-099A-47E9-8046-18FB9F0B7037}" sibTransId="{73550C64-B162-4FD9-85C9-5CCFFE17366E}"/>
    <dgm:cxn modelId="{E59C221C-2855-4393-BEFA-41461650B57E}" type="presOf" srcId="{0B0C1EBF-CF07-48CA-9596-D09CFC5E449D}" destId="{D1A5BB07-0BA3-460C-98A5-521EB0C8B924}" srcOrd="0" destOrd="0" presId="urn:microsoft.com/office/officeart/2005/8/layout/cycle4"/>
    <dgm:cxn modelId="{88B9EB65-3ACF-43D3-A82C-3AA095AE89D0}" type="presOf" srcId="{0DE45838-4C21-4318-A471-B133DF3B0E23}" destId="{669B80AA-70B6-484D-A015-CA6AA819F3FD}" srcOrd="0" destOrd="0" presId="urn:microsoft.com/office/officeart/2005/8/layout/cycle4"/>
    <dgm:cxn modelId="{B9645088-E131-4836-8B26-4E01729526F2}" srcId="{161FDFAA-60D0-496E-BC9F-BD769CD02E76}" destId="{693671E1-3B0E-4501-8F5B-32E27F391FE5}" srcOrd="1" destOrd="0" parTransId="{03AE6F2D-7CE9-43F3-8F86-7209B54B9EFD}" sibTransId="{499DED61-924C-434A-AF99-0F84ECFAAF10}"/>
    <dgm:cxn modelId="{B46BE377-FDBA-4F93-9CB4-C60F165FF9E7}" type="presOf" srcId="{5FA569DC-DB7B-4196-8DCC-A9EA51FEAB97}" destId="{41F1D877-2B44-42D2-B0DA-D6339EA99865}" srcOrd="0" destOrd="0" presId="urn:microsoft.com/office/officeart/2005/8/layout/cycle4"/>
    <dgm:cxn modelId="{42DFFFD8-C923-4F50-9302-0E5BBB4DA97F}" type="presOf" srcId="{435643DB-27EF-4C0B-8C10-EB8E88E02467}" destId="{51EFD349-3F48-4074-AE21-19F0B8875451}" srcOrd="0" destOrd="0" presId="urn:microsoft.com/office/officeart/2005/8/layout/cycle4"/>
    <dgm:cxn modelId="{383262BE-0BB9-4AD1-9FC3-EC65BD48BFF6}" srcId="{161FDFAA-60D0-496E-BC9F-BD769CD02E76}" destId="{435643DB-27EF-4C0B-8C10-EB8E88E02467}" srcOrd="2" destOrd="0" parTransId="{AEC5D94F-9A13-411B-913D-AC83AED150C4}" sibTransId="{4269C6D0-857B-4170-801E-41AABF655FD3}"/>
    <dgm:cxn modelId="{9FD0FD48-AF74-44CC-ACA9-30DC81ADB126}" type="presOf" srcId="{0DE45838-4C21-4318-A471-B133DF3B0E23}" destId="{B06840E0-5465-4CCA-B7B7-25E77A6566E6}" srcOrd="1" destOrd="0" presId="urn:microsoft.com/office/officeart/2005/8/layout/cycle4"/>
    <dgm:cxn modelId="{017FB50A-6350-4567-A745-5BD6FF77F26D}" srcId="{693671E1-3B0E-4501-8F5B-32E27F391FE5}" destId="{0B0C1EBF-CF07-48CA-9596-D09CFC5E449D}" srcOrd="0" destOrd="0" parTransId="{9D5C316C-201E-4C33-9C80-1AAD6E50C3D0}" sibTransId="{EE7A73E8-1696-4C14-89D5-C973460062C6}"/>
    <dgm:cxn modelId="{F2B33DC6-DF32-461A-8CA8-6CA58FE6FC42}" type="presOf" srcId="{41E9E9F0-AC03-4993-B7B3-7938DAAA9A23}" destId="{4F1D943C-1571-4CD9-A063-497129A0A476}" srcOrd="0" destOrd="0" presId="urn:microsoft.com/office/officeart/2005/8/layout/cycle4"/>
    <dgm:cxn modelId="{FD5BB8D7-FCB8-4080-8E67-1C77BF7BDB5D}" srcId="{70C3F4CD-16B9-434E-BF83-B3FF3253354C}" destId="{0DE45838-4C21-4318-A471-B133DF3B0E23}" srcOrd="0" destOrd="0" parTransId="{9A5137B0-0D1C-42BE-825F-4D68D609EB3E}" sibTransId="{84BFA3FE-7AFE-4E6C-BE5A-470E4E30B0B5}"/>
    <dgm:cxn modelId="{16773F75-7024-47CD-A9AA-B802B016E62E}" type="presParOf" srcId="{E38A7E48-6A1C-4C06-B27C-E88969911130}" destId="{F0B8BA85-1467-4F4C-964D-3C52B2B57918}" srcOrd="0" destOrd="0" presId="urn:microsoft.com/office/officeart/2005/8/layout/cycle4"/>
    <dgm:cxn modelId="{AF3C9254-F753-4A8C-B7FB-ACF479C00919}" type="presParOf" srcId="{F0B8BA85-1467-4F4C-964D-3C52B2B57918}" destId="{5D5DDE48-A83C-4BAC-AEF1-8B9C392F5FCE}" srcOrd="0" destOrd="0" presId="urn:microsoft.com/office/officeart/2005/8/layout/cycle4"/>
    <dgm:cxn modelId="{786F87DF-0B8C-4557-845C-62EAFB964E86}" type="presParOf" srcId="{5D5DDE48-A83C-4BAC-AEF1-8B9C392F5FCE}" destId="{669B80AA-70B6-484D-A015-CA6AA819F3FD}" srcOrd="0" destOrd="0" presId="urn:microsoft.com/office/officeart/2005/8/layout/cycle4"/>
    <dgm:cxn modelId="{7F03F58B-D65F-466B-B7A5-8DEAA2AED5E1}" type="presParOf" srcId="{5D5DDE48-A83C-4BAC-AEF1-8B9C392F5FCE}" destId="{B06840E0-5465-4CCA-B7B7-25E77A6566E6}" srcOrd="1" destOrd="0" presId="urn:microsoft.com/office/officeart/2005/8/layout/cycle4"/>
    <dgm:cxn modelId="{C8C77C27-DF6D-44C6-AF55-84266C16D01C}" type="presParOf" srcId="{F0B8BA85-1467-4F4C-964D-3C52B2B57918}" destId="{F820FC3C-B8BC-40C0-BCDD-3CB705B04EC2}" srcOrd="1" destOrd="0" presId="urn:microsoft.com/office/officeart/2005/8/layout/cycle4"/>
    <dgm:cxn modelId="{6CEBE5F3-6930-46DB-A1DA-6602CA752F82}" type="presParOf" srcId="{F820FC3C-B8BC-40C0-BCDD-3CB705B04EC2}" destId="{D1A5BB07-0BA3-460C-98A5-521EB0C8B924}" srcOrd="0" destOrd="0" presId="urn:microsoft.com/office/officeart/2005/8/layout/cycle4"/>
    <dgm:cxn modelId="{29AA5E48-6657-4DF5-96F1-41C9B3654446}" type="presParOf" srcId="{F820FC3C-B8BC-40C0-BCDD-3CB705B04EC2}" destId="{D47649ED-84EB-4B2B-9679-8177029C7904}" srcOrd="1" destOrd="0" presId="urn:microsoft.com/office/officeart/2005/8/layout/cycle4"/>
    <dgm:cxn modelId="{6E53D26E-5345-4557-BA64-84216AB72BA2}" type="presParOf" srcId="{F0B8BA85-1467-4F4C-964D-3C52B2B57918}" destId="{46362F80-A278-4483-88DA-DC937E4FF628}" srcOrd="2" destOrd="0" presId="urn:microsoft.com/office/officeart/2005/8/layout/cycle4"/>
    <dgm:cxn modelId="{EC23332D-4D70-4192-8213-74C9EE01D102}" type="presParOf" srcId="{46362F80-A278-4483-88DA-DC937E4FF628}" destId="{4F1D943C-1571-4CD9-A063-497129A0A476}" srcOrd="0" destOrd="0" presId="urn:microsoft.com/office/officeart/2005/8/layout/cycle4"/>
    <dgm:cxn modelId="{2F27BC7D-ACE9-48C4-97B4-29AEEE516260}" type="presParOf" srcId="{46362F80-A278-4483-88DA-DC937E4FF628}" destId="{A6F1A175-A8D6-45FB-95F1-22DECD226134}" srcOrd="1" destOrd="0" presId="urn:microsoft.com/office/officeart/2005/8/layout/cycle4"/>
    <dgm:cxn modelId="{E09CAE7A-EDBB-43CA-9AC1-B2B0C70864FD}" type="presParOf" srcId="{F0B8BA85-1467-4F4C-964D-3C52B2B57918}" destId="{74762ED1-1B55-4BD2-8059-30247866C2DD}" srcOrd="3" destOrd="0" presId="urn:microsoft.com/office/officeart/2005/8/layout/cycle4"/>
    <dgm:cxn modelId="{E447E427-2B73-4778-A4E0-EE0AE52EEF24}" type="presParOf" srcId="{74762ED1-1B55-4BD2-8059-30247866C2DD}" destId="{A5A07EDA-C6CC-4168-91BE-D0FD51E2AE4F}" srcOrd="0" destOrd="0" presId="urn:microsoft.com/office/officeart/2005/8/layout/cycle4"/>
    <dgm:cxn modelId="{04CE26C6-9D22-412A-8BC4-26D636C461F3}" type="presParOf" srcId="{74762ED1-1B55-4BD2-8059-30247866C2DD}" destId="{8546E6D8-6269-44AF-BEC0-974894F8EA38}" srcOrd="1" destOrd="0" presId="urn:microsoft.com/office/officeart/2005/8/layout/cycle4"/>
    <dgm:cxn modelId="{9A74358D-201A-43C9-A270-79E28E8E0261}" type="presParOf" srcId="{F0B8BA85-1467-4F4C-964D-3C52B2B57918}" destId="{24D188F7-A3A6-4C75-B2B9-6F3D0BF6D453}" srcOrd="4" destOrd="0" presId="urn:microsoft.com/office/officeart/2005/8/layout/cycle4"/>
    <dgm:cxn modelId="{3F438EC3-83D1-46FB-B230-254917F9E85B}" type="presParOf" srcId="{E38A7E48-6A1C-4C06-B27C-E88969911130}" destId="{F2027DBB-B046-492F-9693-BD5A26CED603}" srcOrd="1" destOrd="0" presId="urn:microsoft.com/office/officeart/2005/8/layout/cycle4"/>
    <dgm:cxn modelId="{1238FD92-66C0-4735-A57E-243AE2A07496}" type="presParOf" srcId="{F2027DBB-B046-492F-9693-BD5A26CED603}" destId="{0F379A78-6293-4158-96B8-A32F8CB27313}" srcOrd="0" destOrd="0" presId="urn:microsoft.com/office/officeart/2005/8/layout/cycle4"/>
    <dgm:cxn modelId="{5053D31E-3B56-4E90-9B1A-A350838B9D57}" type="presParOf" srcId="{F2027DBB-B046-492F-9693-BD5A26CED603}" destId="{7705F2EC-BF86-4D73-B429-1235FA740DC9}" srcOrd="1" destOrd="0" presId="urn:microsoft.com/office/officeart/2005/8/layout/cycle4"/>
    <dgm:cxn modelId="{891A9973-0FA7-4508-A012-7024D6740566}" type="presParOf" srcId="{F2027DBB-B046-492F-9693-BD5A26CED603}" destId="{51EFD349-3F48-4074-AE21-19F0B8875451}" srcOrd="2" destOrd="0" presId="urn:microsoft.com/office/officeart/2005/8/layout/cycle4"/>
    <dgm:cxn modelId="{36BE7574-3792-4707-AB70-501F3B0BAEA0}" type="presParOf" srcId="{F2027DBB-B046-492F-9693-BD5A26CED603}" destId="{41F1D877-2B44-42D2-B0DA-D6339EA99865}" srcOrd="3" destOrd="0" presId="urn:microsoft.com/office/officeart/2005/8/layout/cycle4"/>
    <dgm:cxn modelId="{45D9D7A1-08DA-4BC3-9186-946D535A4F4D}" type="presParOf" srcId="{F2027DBB-B046-492F-9693-BD5A26CED603}" destId="{2B0032E9-7C57-4927-88DE-5EAFC8E504DF}" srcOrd="4" destOrd="0" presId="urn:microsoft.com/office/officeart/2005/8/layout/cycle4"/>
    <dgm:cxn modelId="{048B9FD3-F488-44FC-A255-67469A3F4447}" type="presParOf" srcId="{E38A7E48-6A1C-4C06-B27C-E88969911130}" destId="{1E99F692-7F62-44CF-9AB5-89220D70CEDF}" srcOrd="2" destOrd="0" presId="urn:microsoft.com/office/officeart/2005/8/layout/cycle4"/>
    <dgm:cxn modelId="{90815F2B-19D9-42AD-9638-8A783945EA53}" type="presParOf" srcId="{E38A7E48-6A1C-4C06-B27C-E88969911130}" destId="{91DF10C1-3857-429F-A85E-DCB7F0F08637}"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0FC58-3C08-4A1F-9F99-5B5ECE3A5352}">
      <dsp:nvSpPr>
        <dsp:cNvPr id="0" name=""/>
        <dsp:cNvSpPr/>
      </dsp:nvSpPr>
      <dsp:spPr>
        <a:xfrm>
          <a:off x="0" y="0"/>
          <a:ext cx="1143725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AA89B-41AB-4261-AB12-7E3E60235E01}">
      <dsp:nvSpPr>
        <dsp:cNvPr id="0" name=""/>
        <dsp:cNvSpPr/>
      </dsp:nvSpPr>
      <dsp:spPr>
        <a:xfrm>
          <a:off x="0" y="0"/>
          <a:ext cx="11437256" cy="160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err="1">
              <a:latin typeface="Roboto "/>
            </a:rPr>
            <a:t>Phần</a:t>
          </a:r>
          <a:r>
            <a:rPr lang="en-US" sz="3200" b="1" kern="1200" dirty="0">
              <a:latin typeface="Roboto "/>
            </a:rPr>
            <a:t> 1. </a:t>
          </a:r>
          <a:r>
            <a:rPr lang="en-US" sz="3200" b="1" kern="1200" dirty="0" err="1">
              <a:latin typeface="Roboto "/>
            </a:rPr>
            <a:t>Quản</a:t>
          </a:r>
          <a:r>
            <a:rPr lang="en-US" sz="3200" b="1" kern="1200" dirty="0">
              <a:latin typeface="Roboto "/>
            </a:rPr>
            <a:t> </a:t>
          </a:r>
          <a:r>
            <a:rPr lang="en-US" sz="3200" b="1" kern="1200" dirty="0" err="1">
              <a:latin typeface="Roboto "/>
            </a:rPr>
            <a:t>lí</a:t>
          </a:r>
          <a:r>
            <a:rPr lang="en-US" sz="3200" b="1" kern="1200" dirty="0">
              <a:latin typeface="Roboto "/>
            </a:rPr>
            <a:t> GDHN </a:t>
          </a:r>
          <a:r>
            <a:rPr lang="en-US" sz="3200" b="1" kern="1200" dirty="0" err="1">
              <a:latin typeface="Roboto "/>
            </a:rPr>
            <a:t>trẻ</a:t>
          </a:r>
          <a:r>
            <a:rPr lang="en-US" sz="3200" b="1" kern="1200" dirty="0">
              <a:latin typeface="Roboto "/>
            </a:rPr>
            <a:t> </a:t>
          </a:r>
          <a:r>
            <a:rPr lang="en-US" sz="3200" b="1" kern="1200" dirty="0" err="1">
              <a:latin typeface="Roboto "/>
            </a:rPr>
            <a:t>khuyết</a:t>
          </a:r>
          <a:r>
            <a:rPr lang="en-US" sz="3200" b="1" kern="1200" dirty="0">
              <a:latin typeface="Roboto "/>
            </a:rPr>
            <a:t> </a:t>
          </a:r>
          <a:r>
            <a:rPr lang="en-US" sz="3200" b="1" kern="1200" dirty="0" err="1">
              <a:latin typeface="Roboto "/>
            </a:rPr>
            <a:t>tật</a:t>
          </a:r>
          <a:endParaRPr lang="en-US" sz="3200" kern="1200" dirty="0">
            <a:latin typeface="Roboto "/>
          </a:endParaRPr>
        </a:p>
      </dsp:txBody>
      <dsp:txXfrm>
        <a:off x="0" y="0"/>
        <a:ext cx="11437256" cy="1608249"/>
      </dsp:txXfrm>
    </dsp:sp>
    <dsp:sp modelId="{F81DE303-E39A-4F14-A158-47E702B1090C}">
      <dsp:nvSpPr>
        <dsp:cNvPr id="0" name=""/>
        <dsp:cNvSpPr/>
      </dsp:nvSpPr>
      <dsp:spPr>
        <a:xfrm>
          <a:off x="0" y="1608249"/>
          <a:ext cx="1143725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216D4-77E4-44B7-B11E-D0E628B9FD01}">
      <dsp:nvSpPr>
        <dsp:cNvPr id="0" name=""/>
        <dsp:cNvSpPr/>
      </dsp:nvSpPr>
      <dsp:spPr>
        <a:xfrm>
          <a:off x="0" y="1608249"/>
          <a:ext cx="11437256" cy="160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err="1">
              <a:latin typeface="Roboto "/>
            </a:rPr>
            <a:t>Phần</a:t>
          </a:r>
          <a:r>
            <a:rPr lang="en-US" sz="3200" b="1" kern="1200" dirty="0">
              <a:latin typeface="Roboto "/>
            </a:rPr>
            <a:t> 2. </a:t>
          </a:r>
          <a:r>
            <a:rPr lang="en-US" sz="3200" b="1" kern="1200" dirty="0" err="1">
              <a:latin typeface="Roboto "/>
            </a:rPr>
            <a:t>Kế</a:t>
          </a:r>
          <a:r>
            <a:rPr lang="en-US" sz="3200" b="1" kern="1200" dirty="0">
              <a:latin typeface="Roboto "/>
            </a:rPr>
            <a:t> </a:t>
          </a:r>
          <a:r>
            <a:rPr lang="en-US" sz="3200" b="1" kern="1200" dirty="0" err="1">
              <a:latin typeface="Roboto "/>
            </a:rPr>
            <a:t>hoạch</a:t>
          </a:r>
          <a:r>
            <a:rPr lang="en-US" sz="3200" b="1" kern="1200" dirty="0">
              <a:latin typeface="Roboto "/>
            </a:rPr>
            <a:t> </a:t>
          </a:r>
          <a:r>
            <a:rPr lang="en-US" sz="3200" b="1" kern="1200" dirty="0" err="1">
              <a:latin typeface="Roboto "/>
            </a:rPr>
            <a:t>giáo</a:t>
          </a:r>
          <a:r>
            <a:rPr lang="en-US" sz="3200" b="1" kern="1200" dirty="0">
              <a:latin typeface="Roboto "/>
            </a:rPr>
            <a:t> </a:t>
          </a:r>
          <a:r>
            <a:rPr lang="en-US" sz="3200" b="1" kern="1200" dirty="0" err="1">
              <a:latin typeface="Roboto "/>
            </a:rPr>
            <a:t>dục</a:t>
          </a:r>
          <a:r>
            <a:rPr lang="en-US" sz="3200" b="1" kern="1200" dirty="0">
              <a:latin typeface="Roboto "/>
            </a:rPr>
            <a:t> </a:t>
          </a:r>
          <a:r>
            <a:rPr lang="en-US" sz="3200" b="1" kern="1200" dirty="0" err="1">
              <a:latin typeface="Roboto "/>
            </a:rPr>
            <a:t>cá</a:t>
          </a:r>
          <a:r>
            <a:rPr lang="en-US" sz="3200" b="1" kern="1200" dirty="0">
              <a:latin typeface="Roboto "/>
            </a:rPr>
            <a:t> </a:t>
          </a:r>
          <a:r>
            <a:rPr lang="en-US" sz="3200" b="1" kern="1200" dirty="0" err="1">
              <a:latin typeface="Roboto "/>
            </a:rPr>
            <a:t>nhân</a:t>
          </a:r>
          <a:endParaRPr lang="en-US" sz="3200" kern="1200" dirty="0">
            <a:latin typeface="Roboto "/>
          </a:endParaRPr>
        </a:p>
      </dsp:txBody>
      <dsp:txXfrm>
        <a:off x="0" y="1608249"/>
        <a:ext cx="11437256" cy="16082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DEB49-5A65-48ED-AB8D-EAE5B7B2701D}">
      <dsp:nvSpPr>
        <dsp:cNvPr id="0" name=""/>
        <dsp:cNvSpPr/>
      </dsp:nvSpPr>
      <dsp:spPr>
        <a:xfrm>
          <a:off x="0" y="53901"/>
          <a:ext cx="5962720" cy="238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a:t>Trên cơ sở trẻ của mình, giáo viên hãy xây dựng mục tiêu cần được phát triển cho trẻ trong kì 1</a:t>
          </a:r>
        </a:p>
      </dsp:txBody>
      <dsp:txXfrm>
        <a:off x="116514" y="170415"/>
        <a:ext cx="5729692" cy="2153772"/>
      </dsp:txXfrm>
    </dsp:sp>
    <dsp:sp modelId="{C489F87D-1358-4826-8BEE-FD6A3C2EA42B}">
      <dsp:nvSpPr>
        <dsp:cNvPr id="0" name=""/>
        <dsp:cNvSpPr/>
      </dsp:nvSpPr>
      <dsp:spPr>
        <a:xfrm>
          <a:off x="0" y="2538621"/>
          <a:ext cx="5962720" cy="2386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a:t>Xây dựng mục tiêu giáo dục cá nhân trong 1 tháng</a:t>
          </a:r>
        </a:p>
      </dsp:txBody>
      <dsp:txXfrm>
        <a:off x="116514" y="2655135"/>
        <a:ext cx="5729692" cy="2153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DADB9-6A73-4F43-9B09-066E011677AF}">
      <dsp:nvSpPr>
        <dsp:cNvPr id="0" name=""/>
        <dsp:cNvSpPr/>
      </dsp:nvSpPr>
      <dsp:spPr>
        <a:xfrm>
          <a:off x="2295"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D3F269-8313-46CA-875D-6EE090D74ECF}">
      <dsp:nvSpPr>
        <dsp:cNvPr id="0" name=""/>
        <dsp:cNvSpPr/>
      </dsp:nvSpPr>
      <dsp:spPr>
        <a:xfrm>
          <a:off x="184425"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a:t>Chủ thể quản lí</a:t>
          </a:r>
          <a:endParaRPr lang="en-US" sz="2400" kern="1200" dirty="0"/>
        </a:p>
      </dsp:txBody>
      <dsp:txXfrm>
        <a:off x="214911" y="2075146"/>
        <a:ext cx="1578196" cy="979899"/>
      </dsp:txXfrm>
    </dsp:sp>
    <dsp:sp modelId="{228E7717-B135-4E24-B4DD-8ACFEA7111EB}">
      <dsp:nvSpPr>
        <dsp:cNvPr id="0" name=""/>
        <dsp:cNvSpPr/>
      </dsp:nvSpPr>
      <dsp:spPr>
        <a:xfrm>
          <a:off x="2005723"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AA562F1-B06B-414A-A21D-B519B93EB5DF}">
      <dsp:nvSpPr>
        <dsp:cNvPr id="0" name=""/>
        <dsp:cNvSpPr/>
      </dsp:nvSpPr>
      <dsp:spPr>
        <a:xfrm>
          <a:off x="2187853"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a:t>Đối tượng quản lí</a:t>
          </a:r>
          <a:endParaRPr lang="en-US" sz="2400" kern="1200" dirty="0"/>
        </a:p>
      </dsp:txBody>
      <dsp:txXfrm>
        <a:off x="2218339" y="2075146"/>
        <a:ext cx="1578196" cy="979899"/>
      </dsp:txXfrm>
    </dsp:sp>
    <dsp:sp modelId="{6914CC83-AB53-448A-BC04-46C9749F10F4}">
      <dsp:nvSpPr>
        <dsp:cNvPr id="0" name=""/>
        <dsp:cNvSpPr/>
      </dsp:nvSpPr>
      <dsp:spPr>
        <a:xfrm>
          <a:off x="4009150"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3961CD-0C36-4FD2-A6D5-1A8E74051CFA}">
      <dsp:nvSpPr>
        <dsp:cNvPr id="0" name=""/>
        <dsp:cNvSpPr/>
      </dsp:nvSpPr>
      <dsp:spPr>
        <a:xfrm>
          <a:off x="4191280"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a:t>Quan hệ quản lí gd</a:t>
          </a:r>
          <a:endParaRPr lang="en-US" sz="2400" kern="1200" dirty="0"/>
        </a:p>
      </dsp:txBody>
      <dsp:txXfrm>
        <a:off x="4221766" y="2075146"/>
        <a:ext cx="1578196" cy="979899"/>
      </dsp:txXfrm>
    </dsp:sp>
    <dsp:sp modelId="{2E137DEC-E849-4EE4-9837-E984C4C18455}">
      <dsp:nvSpPr>
        <dsp:cNvPr id="0" name=""/>
        <dsp:cNvSpPr/>
      </dsp:nvSpPr>
      <dsp:spPr>
        <a:xfrm>
          <a:off x="6012578"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C393E28-D1FD-4C51-9490-448421F6EB9F}">
      <dsp:nvSpPr>
        <dsp:cNvPr id="0" name=""/>
        <dsp:cNvSpPr/>
      </dsp:nvSpPr>
      <dsp:spPr>
        <a:xfrm>
          <a:off x="6194708"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a:t>Mục tiêu quản lí</a:t>
          </a:r>
          <a:endParaRPr lang="en-US" sz="2400" kern="1200" dirty="0"/>
        </a:p>
      </dsp:txBody>
      <dsp:txXfrm>
        <a:off x="6225194" y="2075146"/>
        <a:ext cx="1578196" cy="979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EAF63-44ED-49C4-B60D-1626F5750B04}">
      <dsp:nvSpPr>
        <dsp:cNvPr id="0" name=""/>
        <dsp:cNvSpPr/>
      </dsp:nvSpPr>
      <dsp:spPr>
        <a:xfrm>
          <a:off x="0" y="593067"/>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1" kern="1200" dirty="0"/>
            <a:t>Điều tra phát hiện trẻ.</a:t>
          </a:r>
          <a:endParaRPr lang="en-US" sz="2100" b="1" kern="1200" dirty="0"/>
        </a:p>
      </dsp:txBody>
      <dsp:txXfrm>
        <a:off x="0" y="593067"/>
        <a:ext cx="1815141" cy="1089084"/>
      </dsp:txXfrm>
    </dsp:sp>
    <dsp:sp modelId="{17E13297-13CE-44D0-93E9-AB63A10E490E}">
      <dsp:nvSpPr>
        <dsp:cNvPr id="0" name=""/>
        <dsp:cNvSpPr/>
      </dsp:nvSpPr>
      <dsp:spPr>
        <a:xfrm>
          <a:off x="1996655" y="593067"/>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vi-VN" sz="2100" b="1" kern="1200"/>
            <a:t>Huy động trẻ đến trường. </a:t>
          </a:r>
          <a:endParaRPr lang="en-US" sz="2100" b="1" kern="1200"/>
        </a:p>
      </dsp:txBody>
      <dsp:txXfrm>
        <a:off x="1996655" y="593067"/>
        <a:ext cx="1815141" cy="1089084"/>
      </dsp:txXfrm>
    </dsp:sp>
    <dsp:sp modelId="{566E69D7-F0FA-4D02-95D2-A333D1CC17ED}">
      <dsp:nvSpPr>
        <dsp:cNvPr id="0" name=""/>
        <dsp:cNvSpPr/>
      </dsp:nvSpPr>
      <dsp:spPr>
        <a:xfrm>
          <a:off x="3993311" y="593067"/>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t>B</a:t>
          </a:r>
          <a:r>
            <a:rPr lang="vi-VN" sz="2100" b="1" kern="1200" dirty="0"/>
            <a:t>iên chế trẻ vào lớp học.</a:t>
          </a:r>
          <a:endParaRPr lang="en-US" sz="2100" b="1" kern="1200" dirty="0"/>
        </a:p>
      </dsp:txBody>
      <dsp:txXfrm>
        <a:off x="3993311" y="593067"/>
        <a:ext cx="1815141" cy="1089084"/>
      </dsp:txXfrm>
    </dsp:sp>
    <dsp:sp modelId="{5CB1A778-D313-4731-8676-C56494B5FE19}">
      <dsp:nvSpPr>
        <dsp:cNvPr id="0" name=""/>
        <dsp:cNvSpPr/>
      </dsp:nvSpPr>
      <dsp:spPr>
        <a:xfrm>
          <a:off x="0" y="1863666"/>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1" kern="1200" dirty="0"/>
            <a:t>Xây dựng KHGDCN</a:t>
          </a:r>
          <a:endParaRPr lang="en-US" sz="2100" b="1" kern="1200" dirty="0"/>
        </a:p>
      </dsp:txBody>
      <dsp:txXfrm>
        <a:off x="0" y="1863666"/>
        <a:ext cx="1815141" cy="1089084"/>
      </dsp:txXfrm>
    </dsp:sp>
    <dsp:sp modelId="{3D140450-B1F6-4E8E-A255-1943ABDDFACE}">
      <dsp:nvSpPr>
        <dsp:cNvPr id="0" name=""/>
        <dsp:cNvSpPr/>
      </dsp:nvSpPr>
      <dsp:spPr>
        <a:xfrm>
          <a:off x="1996655" y="1863666"/>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vi-VN" sz="2100" b="1" kern="1200" dirty="0"/>
            <a:t>Tổ chức hoạt động </a:t>
          </a:r>
          <a:r>
            <a:rPr lang="en-US" sz="2100" b="1" kern="1200" dirty="0"/>
            <a:t>CTS</a:t>
          </a:r>
          <a:r>
            <a:rPr lang="vi-VN" sz="2100" b="1" kern="1200" dirty="0"/>
            <a:t>, </a:t>
          </a:r>
          <a:r>
            <a:rPr lang="en-US" sz="2100" b="1" kern="1200" dirty="0"/>
            <a:t>GD</a:t>
          </a:r>
          <a:r>
            <a:rPr lang="vi-VN" sz="2100" b="1" kern="1200" dirty="0"/>
            <a:t> trẻ.</a:t>
          </a:r>
          <a:endParaRPr lang="en-US" sz="2100" b="1" kern="1200" dirty="0"/>
        </a:p>
      </dsp:txBody>
      <dsp:txXfrm>
        <a:off x="1996655" y="1863666"/>
        <a:ext cx="1815141" cy="1089084"/>
      </dsp:txXfrm>
    </dsp:sp>
    <dsp:sp modelId="{5B3C21B1-4FC7-44E6-B259-9FADC2C11901}">
      <dsp:nvSpPr>
        <dsp:cNvPr id="0" name=""/>
        <dsp:cNvSpPr/>
      </dsp:nvSpPr>
      <dsp:spPr>
        <a:xfrm>
          <a:off x="3993311" y="1863666"/>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t>S</a:t>
          </a:r>
          <a:r>
            <a:rPr lang="vi-VN" sz="2100" b="1" kern="1200" dirty="0"/>
            <a:t>ử dụng, </a:t>
          </a:r>
          <a:r>
            <a:rPr lang="en-US" sz="2100" b="1" kern="1200" dirty="0" err="1"/>
            <a:t>bổ</a:t>
          </a:r>
          <a:r>
            <a:rPr lang="en-US" sz="2100" b="1" kern="1200" dirty="0"/>
            <a:t> sung CSVC,</a:t>
          </a:r>
          <a:r>
            <a:rPr lang="vi-VN" sz="2100" b="1" kern="1200" dirty="0"/>
            <a:t> đồ dùng</a:t>
          </a:r>
          <a:endParaRPr lang="en-US" sz="2100" b="1" kern="1200" dirty="0"/>
        </a:p>
      </dsp:txBody>
      <dsp:txXfrm>
        <a:off x="3993311" y="1863666"/>
        <a:ext cx="1815141" cy="1089084"/>
      </dsp:txXfrm>
    </dsp:sp>
    <dsp:sp modelId="{B7D10490-8816-4E2D-AB40-FF58C44AD608}">
      <dsp:nvSpPr>
        <dsp:cNvPr id="0" name=""/>
        <dsp:cNvSpPr/>
      </dsp:nvSpPr>
      <dsp:spPr>
        <a:xfrm>
          <a:off x="0" y="3134265"/>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vi-VN" sz="2100" b="1" kern="1200" dirty="0"/>
            <a:t>Kiểm tra, giám sát hoạt động </a:t>
          </a:r>
          <a:r>
            <a:rPr lang="en-US" sz="2100" b="1" kern="1200" dirty="0"/>
            <a:t>GDHN</a:t>
          </a:r>
        </a:p>
      </dsp:txBody>
      <dsp:txXfrm>
        <a:off x="0" y="3134265"/>
        <a:ext cx="1815141" cy="1089084"/>
      </dsp:txXfrm>
    </dsp:sp>
    <dsp:sp modelId="{C0829A1F-64B6-4EEF-954F-84FB7A44437E}">
      <dsp:nvSpPr>
        <dsp:cNvPr id="0" name=""/>
        <dsp:cNvSpPr/>
      </dsp:nvSpPr>
      <dsp:spPr>
        <a:xfrm>
          <a:off x="1996655" y="3134265"/>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vi-VN" sz="2100" b="1" kern="1200" dirty="0"/>
            <a:t>X</a:t>
          </a:r>
          <a:r>
            <a:rPr lang="en-US" sz="2100" b="1" kern="1200" dirty="0"/>
            <a:t>D</a:t>
          </a:r>
          <a:r>
            <a:rPr lang="vi-VN" sz="2100" b="1" kern="1200" dirty="0"/>
            <a:t> cơ cấu tổ chức</a:t>
          </a:r>
          <a:r>
            <a:rPr lang="en-US" sz="2100" b="1" kern="1200" dirty="0"/>
            <a:t>, </a:t>
          </a:r>
          <a:r>
            <a:rPr lang="vi-VN" sz="2100" b="1" kern="1200" dirty="0"/>
            <a:t>phát triển đội ngũ.</a:t>
          </a:r>
          <a:endParaRPr lang="en-US" sz="2100" b="1" kern="1200" dirty="0"/>
        </a:p>
      </dsp:txBody>
      <dsp:txXfrm>
        <a:off x="1996655" y="3134265"/>
        <a:ext cx="1815141" cy="1089084"/>
      </dsp:txXfrm>
    </dsp:sp>
    <dsp:sp modelId="{E4BE62E1-F574-4741-A011-55929F6EF0AA}">
      <dsp:nvSpPr>
        <dsp:cNvPr id="0" name=""/>
        <dsp:cNvSpPr/>
      </dsp:nvSpPr>
      <dsp:spPr>
        <a:xfrm>
          <a:off x="3993311" y="3134265"/>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vi-VN" sz="2100" b="1" kern="1200" dirty="0"/>
            <a:t>Phối hợp các lực lượng </a:t>
          </a:r>
          <a:r>
            <a:rPr lang="en-US" sz="2100" b="1" kern="1200" dirty="0"/>
            <a:t>GD</a:t>
          </a:r>
        </a:p>
      </dsp:txBody>
      <dsp:txXfrm>
        <a:off x="3993311" y="3134265"/>
        <a:ext cx="1815141" cy="1089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DB93C-6F64-4427-93BF-F5388713C4DA}">
      <dsp:nvSpPr>
        <dsp:cNvPr id="0" name=""/>
        <dsp:cNvSpPr/>
      </dsp:nvSpPr>
      <dsp:spPr>
        <a:xfrm>
          <a:off x="0" y="63687"/>
          <a:ext cx="5800877"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err="1"/>
            <a:t>Chuẩn</a:t>
          </a:r>
          <a:r>
            <a:rPr lang="en-US" sz="3200" b="1" kern="1200" dirty="0"/>
            <a:t> </a:t>
          </a:r>
          <a:r>
            <a:rPr lang="en-US" sz="3200" b="1" kern="1200" dirty="0" err="1"/>
            <a:t>bị</a:t>
          </a:r>
          <a:endParaRPr lang="en-US" sz="3200" kern="1200" dirty="0"/>
        </a:p>
      </dsp:txBody>
      <dsp:txXfrm>
        <a:off x="59399" y="123086"/>
        <a:ext cx="5682079" cy="1098002"/>
      </dsp:txXfrm>
    </dsp:sp>
    <dsp:sp modelId="{31ABAE73-C429-4510-BB9C-3DBEE2862EBB}">
      <dsp:nvSpPr>
        <dsp:cNvPr id="0" name=""/>
        <dsp:cNvSpPr/>
      </dsp:nvSpPr>
      <dsp:spPr>
        <a:xfrm>
          <a:off x="0" y="1280488"/>
          <a:ext cx="5800877" cy="296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7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err="1"/>
            <a:t>Lên</a:t>
          </a:r>
          <a:r>
            <a:rPr lang="en-US" sz="2800" kern="1200" dirty="0"/>
            <a:t> </a:t>
          </a:r>
          <a:r>
            <a:rPr lang="en-US" sz="2800" kern="1200" dirty="0" err="1"/>
            <a:t>kế</a:t>
          </a:r>
          <a:r>
            <a:rPr lang="en-US" sz="2800" kern="1200" dirty="0"/>
            <a:t> </a:t>
          </a:r>
          <a:r>
            <a:rPr lang="en-US" sz="2800" kern="1200" dirty="0" err="1"/>
            <a:t>hoạch</a:t>
          </a:r>
          <a:r>
            <a:rPr lang="en-US" sz="2800" kern="1200" dirty="0"/>
            <a:t> </a:t>
          </a:r>
          <a:r>
            <a:rPr lang="en-US" sz="2800" kern="1200" dirty="0" err="1"/>
            <a:t>rà</a:t>
          </a:r>
          <a:r>
            <a:rPr lang="en-US" sz="2800" kern="1200" dirty="0"/>
            <a:t> </a:t>
          </a:r>
          <a:r>
            <a:rPr lang="en-US" sz="2800" kern="1200" dirty="0" err="1"/>
            <a:t>soát</a:t>
          </a:r>
          <a:r>
            <a:rPr lang="en-US" sz="2800" kern="1200" dirty="0"/>
            <a:t>, </a:t>
          </a:r>
          <a:r>
            <a:rPr lang="en-US" sz="2800" kern="1200" dirty="0" err="1"/>
            <a:t>vận</a:t>
          </a:r>
          <a:r>
            <a:rPr lang="en-US" sz="2800" kern="1200" dirty="0"/>
            <a:t> </a:t>
          </a:r>
          <a:r>
            <a:rPr lang="en-US" sz="2800" kern="1200" dirty="0" err="1"/>
            <a:t>động</a:t>
          </a:r>
          <a:r>
            <a:rPr lang="en-US" sz="2800" kern="1200" dirty="0"/>
            <a:t> </a:t>
          </a:r>
          <a:r>
            <a:rPr lang="en-US" sz="2800" kern="1200" dirty="0" err="1"/>
            <a:t>trẻ</a:t>
          </a:r>
          <a:r>
            <a:rPr lang="en-US" sz="2800" kern="1200" dirty="0"/>
            <a:t> </a:t>
          </a:r>
          <a:r>
            <a:rPr lang="en-US" sz="2800" kern="1200" dirty="0" err="1"/>
            <a:t>đến</a:t>
          </a:r>
          <a:r>
            <a:rPr lang="en-US" sz="2800" kern="1200" dirty="0"/>
            <a:t> </a:t>
          </a:r>
          <a:r>
            <a:rPr lang="en-US" sz="2800" kern="1200" dirty="0" err="1"/>
            <a:t>trường</a:t>
          </a:r>
          <a:r>
            <a:rPr lang="en-US" sz="2800" kern="1200" dirty="0"/>
            <a:t>. </a:t>
          </a:r>
        </a:p>
        <a:p>
          <a:pPr marL="285750" lvl="1" indent="-285750" algn="l" defTabSz="1244600">
            <a:lnSpc>
              <a:spcPct val="90000"/>
            </a:lnSpc>
            <a:spcBef>
              <a:spcPct val="0"/>
            </a:spcBef>
            <a:spcAft>
              <a:spcPct val="20000"/>
            </a:spcAft>
            <a:buChar char="••"/>
          </a:pPr>
          <a:r>
            <a:rPr lang="en-US" sz="2800" kern="1200" dirty="0" err="1"/>
            <a:t>Truyền</a:t>
          </a:r>
          <a:r>
            <a:rPr lang="en-US" sz="2800" kern="1200" dirty="0"/>
            <a:t> </a:t>
          </a:r>
          <a:r>
            <a:rPr lang="en-US" sz="2800" kern="1200" dirty="0" err="1"/>
            <a:t>thông</a:t>
          </a:r>
          <a:r>
            <a:rPr lang="en-US" sz="2800" kern="1200" dirty="0"/>
            <a:t> </a:t>
          </a:r>
          <a:r>
            <a:rPr lang="en-US" sz="2800" kern="1200" dirty="0" err="1"/>
            <a:t>lợi</a:t>
          </a:r>
          <a:r>
            <a:rPr lang="en-US" sz="2800" kern="1200" dirty="0"/>
            <a:t> </a:t>
          </a:r>
          <a:r>
            <a:rPr lang="en-US" sz="2800" kern="1200" dirty="0" err="1"/>
            <a:t>ích</a:t>
          </a:r>
          <a:r>
            <a:rPr lang="en-US" sz="2800" kern="1200" dirty="0"/>
            <a:t> </a:t>
          </a:r>
          <a:r>
            <a:rPr lang="en-US" sz="2800" kern="1200" dirty="0" err="1"/>
            <a:t>trẻ</a:t>
          </a:r>
          <a:r>
            <a:rPr lang="en-US" sz="2800" kern="1200" dirty="0"/>
            <a:t> </a:t>
          </a:r>
          <a:r>
            <a:rPr lang="en-US" sz="2800" kern="1200" dirty="0" err="1"/>
            <a:t>đi</a:t>
          </a:r>
          <a:r>
            <a:rPr lang="en-US" sz="2800" kern="1200" dirty="0"/>
            <a:t> </a:t>
          </a:r>
          <a:r>
            <a:rPr lang="en-US" sz="2800" kern="1200" dirty="0" err="1"/>
            <a:t>học</a:t>
          </a:r>
          <a:endParaRPr lang="en-US" sz="2800" kern="1200" dirty="0"/>
        </a:p>
        <a:p>
          <a:pPr marL="285750" lvl="1" indent="-285750" algn="l" defTabSz="1244600">
            <a:lnSpc>
              <a:spcPct val="90000"/>
            </a:lnSpc>
            <a:spcBef>
              <a:spcPct val="0"/>
            </a:spcBef>
            <a:spcAft>
              <a:spcPct val="20000"/>
            </a:spcAft>
            <a:buChar char="••"/>
          </a:pPr>
          <a:r>
            <a:rPr lang="en-US" sz="2800" kern="1200" dirty="0" err="1"/>
            <a:t>Thông</a:t>
          </a:r>
          <a:r>
            <a:rPr lang="en-US" sz="2800" kern="1200" dirty="0"/>
            <a:t> </a:t>
          </a:r>
          <a:r>
            <a:rPr lang="en-US" sz="2800" kern="1200" dirty="0" err="1"/>
            <a:t>báo</a:t>
          </a:r>
          <a:r>
            <a:rPr lang="en-US" sz="2800" kern="1200" dirty="0"/>
            <a:t> </a:t>
          </a:r>
          <a:r>
            <a:rPr lang="en-US" sz="2800" kern="1200" dirty="0" err="1"/>
            <a:t>thời</a:t>
          </a:r>
          <a:r>
            <a:rPr lang="en-US" sz="2800" kern="1200" dirty="0"/>
            <a:t> </a:t>
          </a:r>
          <a:r>
            <a:rPr lang="en-US" sz="2800" kern="1200" dirty="0" err="1"/>
            <a:t>gian</a:t>
          </a:r>
          <a:r>
            <a:rPr lang="en-US" sz="2800" kern="1200" dirty="0"/>
            <a:t>, </a:t>
          </a:r>
          <a:r>
            <a:rPr lang="en-US" sz="2800" kern="1200" dirty="0" err="1"/>
            <a:t>hình</a:t>
          </a:r>
          <a:r>
            <a:rPr lang="en-US" sz="2800" kern="1200" dirty="0"/>
            <a:t> </a:t>
          </a:r>
          <a:r>
            <a:rPr lang="en-US" sz="2800" kern="1200" dirty="0" err="1"/>
            <a:t>thức</a:t>
          </a:r>
          <a:r>
            <a:rPr lang="en-US" sz="2800" kern="1200" dirty="0"/>
            <a:t> </a:t>
          </a:r>
          <a:r>
            <a:rPr lang="en-US" sz="2800" kern="1200" dirty="0" err="1"/>
            <a:t>khám</a:t>
          </a:r>
          <a:r>
            <a:rPr lang="en-US" sz="2800" kern="1200" dirty="0"/>
            <a:t> </a:t>
          </a:r>
          <a:r>
            <a:rPr lang="en-US" sz="2800" kern="1200" dirty="0" err="1"/>
            <a:t>sàng</a:t>
          </a:r>
          <a:r>
            <a:rPr lang="en-US" sz="2800" kern="1200" dirty="0"/>
            <a:t> </a:t>
          </a:r>
          <a:r>
            <a:rPr lang="en-US" sz="2800" kern="1200" dirty="0" err="1"/>
            <a:t>lọc</a:t>
          </a:r>
          <a:r>
            <a:rPr lang="en-US" sz="2800" kern="1200" dirty="0"/>
            <a:t> (</a:t>
          </a:r>
          <a:r>
            <a:rPr lang="en-US" sz="2800" kern="1200" dirty="0" err="1"/>
            <a:t>đảm</a:t>
          </a:r>
          <a:r>
            <a:rPr lang="en-US" sz="2800" kern="1200" dirty="0"/>
            <a:t> </a:t>
          </a:r>
          <a:r>
            <a:rPr lang="en-US" sz="2800" kern="1200" dirty="0" err="1"/>
            <a:t>bảo</a:t>
          </a:r>
          <a:r>
            <a:rPr lang="en-US" sz="2800" kern="1200" dirty="0"/>
            <a:t> SL </a:t>
          </a:r>
          <a:r>
            <a:rPr lang="en-US" sz="2800" kern="1200" dirty="0" err="1"/>
            <a:t>trẻ</a:t>
          </a:r>
          <a:r>
            <a:rPr lang="en-US" sz="2800" kern="1200" dirty="0"/>
            <a:t> </a:t>
          </a:r>
          <a:r>
            <a:rPr lang="en-US" sz="2800" kern="1200" dirty="0" err="1"/>
            <a:t>học</a:t>
          </a:r>
          <a:r>
            <a:rPr lang="en-US" sz="2800" kern="1200" dirty="0"/>
            <a:t> </a:t>
          </a:r>
          <a:r>
            <a:rPr lang="en-US" sz="2800" kern="1200" dirty="0" err="1"/>
            <a:t>hoà</a:t>
          </a:r>
          <a:r>
            <a:rPr lang="en-US" sz="2800" kern="1200" dirty="0"/>
            <a:t> </a:t>
          </a:r>
          <a:r>
            <a:rPr lang="en-US" sz="2800" kern="1200" dirty="0" err="1"/>
            <a:t>nhập</a:t>
          </a:r>
          <a:r>
            <a:rPr lang="en-US" sz="2800" kern="1200" dirty="0"/>
            <a:t> </a:t>
          </a:r>
          <a:r>
            <a:rPr lang="en-US" sz="2800" kern="1200" dirty="0" err="1"/>
            <a:t>theo</a:t>
          </a:r>
          <a:r>
            <a:rPr lang="en-US" sz="2800" kern="1200" dirty="0"/>
            <a:t> </a:t>
          </a:r>
          <a:r>
            <a:rPr lang="en-US" sz="2800" kern="1200" dirty="0" err="1"/>
            <a:t>quy</a:t>
          </a:r>
          <a:r>
            <a:rPr lang="en-US" sz="2800" kern="1200" dirty="0"/>
            <a:t> </a:t>
          </a:r>
          <a:r>
            <a:rPr lang="en-US" sz="2800" kern="1200" dirty="0" err="1"/>
            <a:t>định</a:t>
          </a:r>
          <a:r>
            <a:rPr lang="en-US" sz="2800" kern="1200" dirty="0"/>
            <a:t> </a:t>
          </a:r>
          <a:r>
            <a:rPr lang="en-US" sz="2800" kern="1200" dirty="0" err="1"/>
            <a:t>tại</a:t>
          </a:r>
          <a:r>
            <a:rPr lang="en-US" sz="2800" kern="1200" dirty="0"/>
            <a:t> TT </a:t>
          </a:r>
          <a:r>
            <a:rPr lang="en-US" sz="2800" kern="1200" dirty="0" err="1"/>
            <a:t>số</a:t>
          </a:r>
          <a:r>
            <a:rPr lang="en-US" sz="2800" kern="1200" dirty="0"/>
            <a:t> 03/2018).</a:t>
          </a:r>
        </a:p>
      </dsp:txBody>
      <dsp:txXfrm>
        <a:off x="0" y="1280488"/>
        <a:ext cx="5800877" cy="2960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9B8A2-C7F4-48F8-A333-1FEA8F2D6473}">
      <dsp:nvSpPr>
        <dsp:cNvPr id="0" name=""/>
        <dsp:cNvSpPr/>
      </dsp:nvSpPr>
      <dsp:spPr>
        <a:xfrm>
          <a:off x="1100337" y="498"/>
          <a:ext cx="2909615" cy="1745769"/>
        </a:xfrm>
        <a:prstGeom prst="rect">
          <a:avLst/>
        </a:prstGeom>
        <a:solidFill>
          <a:srgbClr val="A3DE7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rPr>
            <a:t>T</a:t>
          </a:r>
          <a:r>
            <a:rPr lang="vi-VN" sz="2200" kern="1200" dirty="0">
              <a:solidFill>
                <a:schemeClr val="tx1"/>
              </a:solidFill>
            </a:rPr>
            <a:t>hực </a:t>
          </a:r>
          <a:r>
            <a:rPr lang="en-US" sz="2200" kern="1200" dirty="0" err="1">
              <a:solidFill>
                <a:schemeClr val="tx1"/>
              </a:solidFill>
            </a:rPr>
            <a:t>thi</a:t>
          </a:r>
          <a:r>
            <a:rPr lang="vi-VN" sz="2200" kern="1200" dirty="0">
              <a:solidFill>
                <a:schemeClr val="tx1"/>
              </a:solidFill>
            </a:rPr>
            <a:t> chính sách hỗ trợ </a:t>
          </a:r>
          <a:r>
            <a:rPr lang="en-US" sz="2200" kern="1200" dirty="0">
              <a:solidFill>
                <a:schemeClr val="tx1"/>
              </a:solidFill>
            </a:rPr>
            <a:t>TKT</a:t>
          </a:r>
          <a:r>
            <a:rPr lang="vi-VN" sz="2200" kern="1200" dirty="0">
              <a:solidFill>
                <a:schemeClr val="tx1"/>
              </a:solidFill>
            </a:rPr>
            <a:t>, </a:t>
          </a:r>
          <a:r>
            <a:rPr lang="en-US" sz="2200" kern="1200" dirty="0">
              <a:solidFill>
                <a:schemeClr val="tx1"/>
              </a:solidFill>
            </a:rPr>
            <a:t>GV</a:t>
          </a:r>
          <a:r>
            <a:rPr lang="vi-VN" sz="2200" kern="1200" dirty="0">
              <a:solidFill>
                <a:schemeClr val="tx1"/>
              </a:solidFill>
            </a:rPr>
            <a:t>...; </a:t>
          </a:r>
          <a:endParaRPr lang="en-US" sz="2200" kern="1200" dirty="0">
            <a:solidFill>
              <a:schemeClr val="tx1"/>
            </a:solidFill>
          </a:endParaRPr>
        </a:p>
      </dsp:txBody>
      <dsp:txXfrm>
        <a:off x="1100337" y="498"/>
        <a:ext cx="2909615" cy="1745769"/>
      </dsp:txXfrm>
    </dsp:sp>
    <dsp:sp modelId="{0FEF8D97-391F-4379-9C45-FC94C01F6658}">
      <dsp:nvSpPr>
        <dsp:cNvPr id="0" name=""/>
        <dsp:cNvSpPr/>
      </dsp:nvSpPr>
      <dsp:spPr>
        <a:xfrm>
          <a:off x="4300914" y="498"/>
          <a:ext cx="2909615" cy="1745769"/>
        </a:xfrm>
        <a:prstGeom prst="rect">
          <a:avLst/>
        </a:prstGeom>
        <a:solidFill>
          <a:srgbClr val="2FB68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a:t>
          </a:r>
          <a:r>
            <a:rPr lang="vi-VN" sz="2200" kern="1200" dirty="0"/>
            <a:t>hực hiện </a:t>
          </a:r>
          <a:r>
            <a:rPr lang="en-US" sz="2200" kern="1200" dirty="0"/>
            <a:t>HĐ</a:t>
          </a:r>
          <a:r>
            <a:rPr lang="vi-VN" sz="2200" kern="1200" dirty="0"/>
            <a:t> chăm sóc, </a:t>
          </a:r>
          <a:r>
            <a:rPr lang="en-US" sz="2200" kern="1200" dirty="0"/>
            <a:t>GD</a:t>
          </a:r>
          <a:r>
            <a:rPr lang="vi-VN" sz="2200" kern="1200" dirty="0"/>
            <a:t> </a:t>
          </a:r>
          <a:r>
            <a:rPr lang="en-US" sz="2200" kern="1200" dirty="0"/>
            <a:t>TKT</a:t>
          </a:r>
          <a:r>
            <a:rPr lang="vi-VN" sz="2200" kern="1200" dirty="0"/>
            <a:t> </a:t>
          </a:r>
          <a:r>
            <a:rPr lang="en-US" sz="2200" kern="1200" dirty="0" err="1"/>
            <a:t>tại</a:t>
          </a:r>
          <a:r>
            <a:rPr lang="en-US" sz="2200" kern="1200" dirty="0"/>
            <a:t> GĐ</a:t>
          </a:r>
          <a:r>
            <a:rPr lang="vi-VN" sz="2200" kern="1200" dirty="0"/>
            <a:t>, nhà trường</a:t>
          </a:r>
          <a:r>
            <a:rPr lang="en-US" sz="2200" kern="1200" dirty="0"/>
            <a:t>,</a:t>
          </a:r>
          <a:r>
            <a:rPr lang="vi-VN" sz="2200" kern="1200" dirty="0"/>
            <a:t> cộng đồng. </a:t>
          </a:r>
          <a:endParaRPr lang="en-US" sz="2200" kern="1200" dirty="0"/>
        </a:p>
      </dsp:txBody>
      <dsp:txXfrm>
        <a:off x="4300914" y="498"/>
        <a:ext cx="2909615" cy="1745769"/>
      </dsp:txXfrm>
    </dsp:sp>
    <dsp:sp modelId="{69AB6BC8-7FE9-4463-9E36-1627F9CF9F27}">
      <dsp:nvSpPr>
        <dsp:cNvPr id="0" name=""/>
        <dsp:cNvSpPr/>
      </dsp:nvSpPr>
      <dsp:spPr>
        <a:xfrm>
          <a:off x="1100337" y="2037229"/>
          <a:ext cx="2909615" cy="1745769"/>
        </a:xfrm>
        <a:prstGeom prst="rect">
          <a:avLst/>
        </a:prstGeom>
        <a:solidFill>
          <a:srgbClr val="EBCA2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Q</a:t>
          </a:r>
          <a:r>
            <a:rPr lang="vi-VN" sz="2200" kern="1200"/>
            <a:t>uản lí hoạt động đã và đang diễn ra</a:t>
          </a:r>
          <a:endParaRPr lang="en-US" sz="2200" kern="1200"/>
        </a:p>
      </dsp:txBody>
      <dsp:txXfrm>
        <a:off x="1100337" y="2037229"/>
        <a:ext cx="2909615" cy="1745769"/>
      </dsp:txXfrm>
    </dsp:sp>
    <dsp:sp modelId="{16408F98-1F5C-4385-A81D-A0F9CA34D310}">
      <dsp:nvSpPr>
        <dsp:cNvPr id="0" name=""/>
        <dsp:cNvSpPr/>
      </dsp:nvSpPr>
      <dsp:spPr>
        <a:xfrm>
          <a:off x="4300914" y="2037229"/>
          <a:ext cx="2909615" cy="1745769"/>
        </a:xfrm>
        <a:prstGeom prst="rect">
          <a:avLst/>
        </a:prstGeom>
        <a:solidFill>
          <a:srgbClr val="1E878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Đ</a:t>
          </a:r>
          <a:r>
            <a:rPr lang="vi-VN" sz="2200" kern="1200" dirty="0"/>
            <a:t>ánh giá hiệu quả </a:t>
          </a:r>
          <a:r>
            <a:rPr lang="en-US" sz="2200" kern="1200" dirty="0"/>
            <a:t>GD</a:t>
          </a:r>
          <a:r>
            <a:rPr lang="vi-VN" sz="2200" kern="1200" dirty="0"/>
            <a:t>, </a:t>
          </a:r>
          <a:r>
            <a:rPr lang="en-US" sz="2200" kern="1200" dirty="0" err="1"/>
            <a:t>sự</a:t>
          </a:r>
          <a:r>
            <a:rPr lang="en-US" sz="2200" kern="1200" dirty="0"/>
            <a:t> </a:t>
          </a:r>
          <a:r>
            <a:rPr lang="en-US" sz="2200" kern="1200" dirty="0" err="1"/>
            <a:t>tiến</a:t>
          </a:r>
          <a:r>
            <a:rPr lang="en-US" sz="2200" kern="1200" dirty="0"/>
            <a:t> </a:t>
          </a:r>
          <a:r>
            <a:rPr lang="en-US" sz="2200" kern="1200" dirty="0" err="1"/>
            <a:t>bộ</a:t>
          </a:r>
          <a:r>
            <a:rPr lang="en-US" sz="2200" kern="1200" dirty="0"/>
            <a:t> </a:t>
          </a:r>
          <a:r>
            <a:rPr lang="en-US" sz="2200" kern="1200" dirty="0" err="1"/>
            <a:t>của</a:t>
          </a:r>
          <a:r>
            <a:rPr lang="en-US" sz="2200" kern="1200" dirty="0"/>
            <a:t> </a:t>
          </a:r>
          <a:r>
            <a:rPr lang="en-US" sz="2200" kern="1200" dirty="0" err="1"/>
            <a:t>trẻ</a:t>
          </a:r>
          <a:r>
            <a:rPr lang="vi-VN" sz="2200" kern="1200" dirty="0"/>
            <a:t>. </a:t>
          </a:r>
          <a:endParaRPr lang="en-US" sz="2200" kern="1200" dirty="0"/>
        </a:p>
      </dsp:txBody>
      <dsp:txXfrm>
        <a:off x="4300914" y="2037229"/>
        <a:ext cx="2909615" cy="1745769"/>
      </dsp:txXfrm>
    </dsp:sp>
    <dsp:sp modelId="{A80E4B71-1459-4E5F-B261-3FFC57AD1C4B}">
      <dsp:nvSpPr>
        <dsp:cNvPr id="0" name=""/>
        <dsp:cNvSpPr/>
      </dsp:nvSpPr>
      <dsp:spPr>
        <a:xfrm>
          <a:off x="2700626" y="4073960"/>
          <a:ext cx="2909615" cy="1745769"/>
        </a:xfrm>
        <a:prstGeom prst="rect">
          <a:avLst/>
        </a:prstGeom>
        <a:solidFill>
          <a:srgbClr val="2FB68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H</a:t>
          </a:r>
          <a:r>
            <a:rPr lang="vi-VN" sz="2200" kern="1200"/>
            <a:t>uy động lực lượng xã hội tham gia.</a:t>
          </a:r>
          <a:endParaRPr lang="en-US" sz="2200" kern="1200"/>
        </a:p>
      </dsp:txBody>
      <dsp:txXfrm>
        <a:off x="2700626" y="4073960"/>
        <a:ext cx="2909615" cy="1745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9EFF-E77C-4458-B618-DFC7585542FC}">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7D5A5-A15D-42BF-B163-B2C17ED38211}">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T</a:t>
          </a:r>
          <a:r>
            <a:rPr lang="vi-VN" sz="2200" kern="1200"/>
            <a:t>háng 8 và 9, sau khi có kết quả khảo sát, đánh giá về nhu cầu, khả năng của từng trẻ khuyết tật</a:t>
          </a:r>
          <a:r>
            <a:rPr lang="en-US" sz="2200" kern="1200"/>
            <a:t> cơ sở GD lập KHGDCN</a:t>
          </a:r>
        </a:p>
      </dsp:txBody>
      <dsp:txXfrm>
        <a:off x="0" y="0"/>
        <a:ext cx="6291714" cy="1382683"/>
      </dsp:txXfrm>
    </dsp:sp>
    <dsp:sp modelId="{4BDFC4A3-5208-49BC-ABD0-CEBEEB9E5C82}">
      <dsp:nvSpPr>
        <dsp:cNvPr id="0" name=""/>
        <dsp:cNvSpPr/>
      </dsp:nvSpPr>
      <dsp:spPr>
        <a:xfrm>
          <a:off x="0" y="138268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85081-0E14-404F-BD8F-19F15F27C5C1}">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Q</a:t>
          </a:r>
          <a:r>
            <a:rPr lang="vi-VN" sz="2200" kern="1200"/>
            <a:t>uản lí </a:t>
          </a:r>
          <a:r>
            <a:rPr lang="en-US" sz="2200" kern="1200"/>
            <a:t>KHGDCN</a:t>
          </a:r>
          <a:r>
            <a:rPr lang="vi-VN" sz="2200" kern="1200"/>
            <a:t> bao gồm việc chỉ đạo, hướng dẫn </a:t>
          </a:r>
          <a:r>
            <a:rPr lang="en-US" sz="2200" kern="1200"/>
            <a:t>GV</a:t>
          </a:r>
          <a:r>
            <a:rPr lang="vi-VN" sz="2200" kern="1200"/>
            <a:t> lập </a:t>
          </a:r>
          <a:r>
            <a:rPr lang="en-US" sz="2200" kern="1200"/>
            <a:t>KHGDCN</a:t>
          </a:r>
          <a:r>
            <a:rPr lang="vi-VN" sz="2200" kern="1200"/>
            <a:t>, kiểm tra</a:t>
          </a:r>
          <a:r>
            <a:rPr lang="en-US" sz="2200" kern="1200"/>
            <a:t>,</a:t>
          </a:r>
          <a:r>
            <a:rPr lang="vi-VN" sz="2200" kern="1200"/>
            <a:t> giám sát và chỉ đạo điều chỉnh </a:t>
          </a:r>
          <a:r>
            <a:rPr lang="en-US" sz="2200" kern="1200"/>
            <a:t>KH </a:t>
          </a:r>
          <a:r>
            <a:rPr lang="vi-VN" sz="2200" kern="1200"/>
            <a:t>kịp thời khi cần thiết.</a:t>
          </a:r>
          <a:endParaRPr lang="en-US" sz="2200" kern="1200"/>
        </a:p>
      </dsp:txBody>
      <dsp:txXfrm>
        <a:off x="0" y="1382683"/>
        <a:ext cx="6291714" cy="1382683"/>
      </dsp:txXfrm>
    </dsp:sp>
    <dsp:sp modelId="{D80C5630-C017-4E9A-8709-6FBE7AE6DE2A}">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0E22A-AFFF-415B-8335-1E580CA8C8B0}">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vi-VN" sz="2200" kern="1200"/>
            <a:t>K</a:t>
          </a:r>
          <a:r>
            <a:rPr lang="en-US" sz="2200" kern="1200"/>
            <a:t>HGDCN</a:t>
          </a:r>
          <a:r>
            <a:rPr lang="vi-VN" sz="2200" kern="1200"/>
            <a:t> được lưu trữ trong hồ sơ của lớp đồng thời được theo dõi trong danh sách trẻ học hoà nhập do cán bộ chuyên trách về giáo dục hoà nhập quản lí.</a:t>
          </a:r>
          <a:endParaRPr lang="en-US" sz="2200" kern="1200"/>
        </a:p>
      </dsp:txBody>
      <dsp:txXfrm>
        <a:off x="0" y="2765367"/>
        <a:ext cx="6291714" cy="1382683"/>
      </dsp:txXfrm>
    </dsp:sp>
    <dsp:sp modelId="{DD181A88-B0B2-4FD4-98D3-8042783F1592}">
      <dsp:nvSpPr>
        <dsp:cNvPr id="0" name=""/>
        <dsp:cNvSpPr/>
      </dsp:nvSpPr>
      <dsp:spPr>
        <a:xfrm>
          <a:off x="0" y="414805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87A0C-131A-46D9-9A0F-3601066FA1DE}">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vi-VN" sz="2200" kern="1200"/>
            <a:t>Mỗi cơ sở </a:t>
          </a:r>
          <a:r>
            <a:rPr lang="en-US" sz="2200" kern="1200"/>
            <a:t>GD</a:t>
          </a:r>
          <a:r>
            <a:rPr lang="vi-VN" sz="2200" kern="1200"/>
            <a:t> cử </a:t>
          </a:r>
          <a:r>
            <a:rPr lang="en-US" sz="2200" kern="1200"/>
            <a:t>một</a:t>
          </a:r>
          <a:r>
            <a:rPr lang="vi-VN" sz="2200" kern="1200"/>
            <a:t> cán bộ quản lí hoặc </a:t>
          </a:r>
          <a:r>
            <a:rPr lang="en-US" sz="2200" kern="1200"/>
            <a:t>GV</a:t>
          </a:r>
          <a:r>
            <a:rPr lang="vi-VN" sz="2200" kern="1200"/>
            <a:t> chuyên trách phụ trách hoạt động giáo dục hoà nhập và giám sát triển khai kế hoạch giáo dục cá nhân. </a:t>
          </a:r>
          <a:endParaRPr lang="en-US" sz="2200" kern="1200"/>
        </a:p>
      </dsp:txBody>
      <dsp:txXfrm>
        <a:off x="0" y="4148051"/>
        <a:ext cx="6291714" cy="13826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89866-0DF8-493E-926F-AF5CBE87471B}">
      <dsp:nvSpPr>
        <dsp:cNvPr id="0" name=""/>
        <dsp:cNvSpPr/>
      </dsp:nvSpPr>
      <dsp:spPr>
        <a:xfrm>
          <a:off x="0" y="508216"/>
          <a:ext cx="6033623" cy="2623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8276" tIns="708152" rIns="468276" bIns="142240" numCol="1" spcCol="1270" anchor="t" anchorCtr="0">
          <a:noAutofit/>
        </a:bodyPr>
        <a:lstStyle/>
        <a:p>
          <a:pPr marL="228600" lvl="1" indent="-228600" algn="l" defTabSz="889000">
            <a:lnSpc>
              <a:spcPct val="90000"/>
            </a:lnSpc>
            <a:spcBef>
              <a:spcPct val="0"/>
            </a:spcBef>
            <a:spcAft>
              <a:spcPct val="15000"/>
            </a:spcAft>
            <a:buChar char="••"/>
          </a:pPr>
          <a:r>
            <a:rPr lang="vi-VN" sz="2000" kern="1200" dirty="0"/>
            <a:t>Điều chỉnh </a:t>
          </a:r>
          <a:r>
            <a:rPr lang="en-US" sz="2000" kern="1200" dirty="0"/>
            <a:t>MT</a:t>
          </a:r>
          <a:r>
            <a:rPr lang="vi-VN" sz="2000" kern="1200" dirty="0"/>
            <a:t>, </a:t>
          </a:r>
          <a:r>
            <a:rPr lang="en-US" sz="2000" kern="1200" dirty="0"/>
            <a:t>ND,</a:t>
          </a:r>
          <a:r>
            <a:rPr lang="vi-VN" sz="2000" kern="1200" dirty="0"/>
            <a:t> cách thức tổ chức hoạt động</a:t>
          </a:r>
          <a:endParaRPr lang="en-US" sz="2000" kern="1200" dirty="0"/>
        </a:p>
        <a:p>
          <a:pPr marL="228600" lvl="1" indent="-228600" algn="l" defTabSz="889000">
            <a:lnSpc>
              <a:spcPct val="90000"/>
            </a:lnSpc>
            <a:spcBef>
              <a:spcPct val="0"/>
            </a:spcBef>
            <a:spcAft>
              <a:spcPct val="15000"/>
            </a:spcAft>
            <a:buChar char="••"/>
          </a:pPr>
          <a:r>
            <a:rPr lang="vi-VN" sz="2000" kern="1200" dirty="0"/>
            <a:t>Chuẩn bị </a:t>
          </a:r>
          <a:r>
            <a:rPr lang="en-US" sz="2000" kern="1200" dirty="0" err="1"/>
            <a:t>tiếp</a:t>
          </a:r>
          <a:r>
            <a:rPr lang="en-US" sz="2000" kern="1200" dirty="0"/>
            <a:t> </a:t>
          </a:r>
          <a:r>
            <a:rPr lang="en-US" sz="2000" kern="1200" dirty="0" err="1"/>
            <a:t>nhận</a:t>
          </a:r>
          <a:r>
            <a:rPr lang="en-US" sz="2000" kern="1200" dirty="0"/>
            <a:t> </a:t>
          </a:r>
          <a:r>
            <a:rPr lang="en-US" sz="2000" kern="1200" dirty="0" err="1"/>
            <a:t>trẻ</a:t>
          </a:r>
          <a:r>
            <a:rPr lang="en-US" sz="2000" kern="1200" dirty="0"/>
            <a:t> </a:t>
          </a:r>
          <a:r>
            <a:rPr lang="en-US" sz="2000" kern="1200" dirty="0" err="1"/>
            <a:t>và</a:t>
          </a:r>
          <a:r>
            <a:rPr lang="en-US" sz="2000" kern="1200" dirty="0"/>
            <a:t> </a:t>
          </a:r>
          <a:r>
            <a:rPr lang="en-US" sz="2000" kern="1200" dirty="0" err="1"/>
            <a:t>tổ</a:t>
          </a:r>
          <a:r>
            <a:rPr lang="en-US" sz="2000" kern="1200" dirty="0"/>
            <a:t> </a:t>
          </a:r>
          <a:r>
            <a:rPr lang="en-US" sz="2000" kern="1200" dirty="0" err="1"/>
            <a:t>chức</a:t>
          </a:r>
          <a:r>
            <a:rPr lang="en-US" sz="2000" kern="1200" dirty="0"/>
            <a:t> </a:t>
          </a:r>
          <a:r>
            <a:rPr lang="vi-VN" sz="2000" kern="1200" dirty="0"/>
            <a:t>các hoạt động.</a:t>
          </a:r>
          <a:endParaRPr lang="en-US" sz="2000" kern="1200" dirty="0"/>
        </a:p>
        <a:p>
          <a:pPr marL="228600" lvl="1" indent="-228600" algn="l" defTabSz="889000">
            <a:lnSpc>
              <a:spcPct val="90000"/>
            </a:lnSpc>
            <a:spcBef>
              <a:spcPct val="0"/>
            </a:spcBef>
            <a:spcAft>
              <a:spcPct val="15000"/>
            </a:spcAft>
            <a:buChar char="••"/>
          </a:pPr>
          <a:r>
            <a:rPr lang="vi-VN" sz="2000" kern="1200" dirty="0"/>
            <a:t>Tổ chức hoạt động </a:t>
          </a:r>
          <a:r>
            <a:rPr lang="en-US" sz="2000" kern="1200" dirty="0"/>
            <a:t>GD</a:t>
          </a:r>
          <a:r>
            <a:rPr lang="vi-VN" sz="2000" kern="1200" dirty="0"/>
            <a:t> theo tiếp cận lấy trẻ làm </a:t>
          </a:r>
          <a:r>
            <a:rPr lang="en-US" sz="2000" kern="1200" dirty="0"/>
            <a:t>TT</a:t>
          </a:r>
        </a:p>
      </dsp:txBody>
      <dsp:txXfrm>
        <a:off x="0" y="508216"/>
        <a:ext cx="6033623" cy="2623950"/>
      </dsp:txXfrm>
    </dsp:sp>
    <dsp:sp modelId="{BDCDBCEF-5A42-4257-868E-80B961421006}">
      <dsp:nvSpPr>
        <dsp:cNvPr id="0" name=""/>
        <dsp:cNvSpPr/>
      </dsp:nvSpPr>
      <dsp:spPr>
        <a:xfrm>
          <a:off x="301681" y="6376"/>
          <a:ext cx="4223536"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640" tIns="0" rIns="159640" bIns="0" numCol="1" spcCol="1270" anchor="ctr" anchorCtr="0">
          <a:noAutofit/>
        </a:bodyPr>
        <a:lstStyle/>
        <a:p>
          <a:pPr lvl="0" algn="l" defTabSz="889000">
            <a:lnSpc>
              <a:spcPct val="90000"/>
            </a:lnSpc>
            <a:spcBef>
              <a:spcPct val="0"/>
            </a:spcBef>
            <a:spcAft>
              <a:spcPct val="35000"/>
            </a:spcAft>
          </a:pPr>
          <a:r>
            <a:rPr lang="en-US" sz="2000" b="1" kern="1200" dirty="0"/>
            <a:t>* </a:t>
          </a:r>
          <a:r>
            <a:rPr lang="en-US" sz="2000" b="1" kern="1200" dirty="0" err="1"/>
            <a:t>Hoạt</a:t>
          </a:r>
          <a:r>
            <a:rPr lang="en-US" sz="2000" b="1" kern="1200" dirty="0"/>
            <a:t> </a:t>
          </a:r>
          <a:r>
            <a:rPr lang="en-US" sz="2000" b="1" kern="1200" dirty="0" err="1"/>
            <a:t>động</a:t>
          </a:r>
          <a:r>
            <a:rPr lang="en-US" sz="2000" b="1" kern="1200" dirty="0"/>
            <a:t> </a:t>
          </a:r>
          <a:r>
            <a:rPr lang="en-US" sz="2000" b="1" kern="1200" dirty="0" err="1"/>
            <a:t>của</a:t>
          </a:r>
          <a:r>
            <a:rPr lang="en-US" sz="2000" b="1" kern="1200" dirty="0"/>
            <a:t> GV</a:t>
          </a:r>
          <a:endParaRPr lang="en-US" sz="2000" kern="1200" dirty="0"/>
        </a:p>
      </dsp:txBody>
      <dsp:txXfrm>
        <a:off x="350677" y="55372"/>
        <a:ext cx="4125544" cy="905688"/>
      </dsp:txXfrm>
    </dsp:sp>
    <dsp:sp modelId="{A463DCBA-DC28-49E6-9F3B-CA91C51E536B}">
      <dsp:nvSpPr>
        <dsp:cNvPr id="0" name=""/>
        <dsp:cNvSpPr/>
      </dsp:nvSpPr>
      <dsp:spPr>
        <a:xfrm>
          <a:off x="0" y="3817606"/>
          <a:ext cx="6033623" cy="1445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8276" tIns="708152" rIns="468276" bIns="142240" numCol="1" spcCol="1270" anchor="t" anchorCtr="0">
          <a:noAutofit/>
        </a:bodyPr>
        <a:lstStyle/>
        <a:p>
          <a:pPr marL="228600" lvl="1" indent="-228600" algn="l" defTabSz="889000">
            <a:lnSpc>
              <a:spcPct val="90000"/>
            </a:lnSpc>
            <a:spcBef>
              <a:spcPct val="0"/>
            </a:spcBef>
            <a:spcAft>
              <a:spcPct val="15000"/>
            </a:spcAft>
            <a:buChar char="••"/>
          </a:pPr>
          <a:r>
            <a:rPr lang="vi-VN" sz="2000" kern="1200" dirty="0"/>
            <a:t>Đối với </a:t>
          </a:r>
          <a:r>
            <a:rPr lang="en-US" sz="2000" kern="1200" dirty="0"/>
            <a:t>TKT</a:t>
          </a:r>
          <a:r>
            <a:rPr lang="vi-VN" sz="2000" kern="1200" dirty="0"/>
            <a:t> không cần </a:t>
          </a:r>
          <a:r>
            <a:rPr lang="en-US" sz="2000" kern="1200" dirty="0"/>
            <a:t>KHGDCN</a:t>
          </a:r>
        </a:p>
        <a:p>
          <a:pPr marL="228600" lvl="1" indent="-228600" algn="l" defTabSz="889000">
            <a:lnSpc>
              <a:spcPct val="90000"/>
            </a:lnSpc>
            <a:spcBef>
              <a:spcPct val="0"/>
            </a:spcBef>
            <a:spcAft>
              <a:spcPct val="15000"/>
            </a:spcAft>
            <a:buChar char="••"/>
          </a:pPr>
          <a:r>
            <a:rPr lang="vi-VN" sz="2000" kern="1200" dirty="0"/>
            <a:t>Đối với </a:t>
          </a:r>
          <a:r>
            <a:rPr lang="en-US" sz="2000" kern="1200" dirty="0"/>
            <a:t>TKT</a:t>
          </a:r>
          <a:r>
            <a:rPr lang="vi-VN" sz="2000" kern="1200" dirty="0"/>
            <a:t> được xây dựng </a:t>
          </a:r>
          <a:r>
            <a:rPr lang="en-US" sz="2000" kern="1200" dirty="0"/>
            <a:t>KHGDCN</a:t>
          </a:r>
        </a:p>
      </dsp:txBody>
      <dsp:txXfrm>
        <a:off x="0" y="3817606"/>
        <a:ext cx="6033623" cy="1445850"/>
      </dsp:txXfrm>
    </dsp:sp>
    <dsp:sp modelId="{D477BDFB-B076-427E-947D-57EF86EC2F5F}">
      <dsp:nvSpPr>
        <dsp:cNvPr id="0" name=""/>
        <dsp:cNvSpPr/>
      </dsp:nvSpPr>
      <dsp:spPr>
        <a:xfrm>
          <a:off x="301681" y="3315766"/>
          <a:ext cx="4223536"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640" tIns="0" rIns="159640" bIns="0" numCol="1" spcCol="1270" anchor="ctr" anchorCtr="0">
          <a:noAutofit/>
        </a:bodyPr>
        <a:lstStyle/>
        <a:p>
          <a:pPr lvl="0" algn="l" defTabSz="889000">
            <a:lnSpc>
              <a:spcPct val="90000"/>
            </a:lnSpc>
            <a:spcBef>
              <a:spcPct val="0"/>
            </a:spcBef>
            <a:spcAft>
              <a:spcPct val="35000"/>
            </a:spcAft>
          </a:pPr>
          <a:r>
            <a:rPr lang="en-US" sz="2000" b="1" kern="1200" dirty="0"/>
            <a:t>* </a:t>
          </a:r>
          <a:r>
            <a:rPr lang="vi-VN" sz="2000" b="1" kern="1200" dirty="0"/>
            <a:t>Hoạt động của trẻ</a:t>
          </a:r>
          <a:endParaRPr lang="en-US" sz="2000" kern="1200" dirty="0"/>
        </a:p>
      </dsp:txBody>
      <dsp:txXfrm>
        <a:off x="350677" y="3364762"/>
        <a:ext cx="4125544" cy="905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DC45C-856E-4085-B992-327401E1CD85}">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dirty="0"/>
            <a:t>Sự phát triển về thể chất, vận động và các giác quan. </a:t>
          </a:r>
          <a:endParaRPr lang="en-US" sz="3100" kern="1200" dirty="0"/>
        </a:p>
      </dsp:txBody>
      <dsp:txXfrm>
        <a:off x="0" y="39687"/>
        <a:ext cx="3286125" cy="1971675"/>
      </dsp:txXfrm>
    </dsp:sp>
    <dsp:sp modelId="{357D7069-C6A6-4BF4-83C1-294E1EE9C446}">
      <dsp:nvSpPr>
        <dsp:cNvPr id="0" name=""/>
        <dsp:cNvSpPr/>
      </dsp:nvSpPr>
      <dsp:spPr>
        <a:xfrm>
          <a:off x="3614737" y="39687"/>
          <a:ext cx="3286125" cy="1971675"/>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a:t>Sự phát triển nhận thức.</a:t>
          </a:r>
          <a:endParaRPr lang="en-US" sz="3100" kern="1200"/>
        </a:p>
      </dsp:txBody>
      <dsp:txXfrm>
        <a:off x="3614737" y="39687"/>
        <a:ext cx="3286125" cy="1971675"/>
      </dsp:txXfrm>
    </dsp:sp>
    <dsp:sp modelId="{E8F783B1-3072-4097-B43F-777978400274}">
      <dsp:nvSpPr>
        <dsp:cNvPr id="0" name=""/>
        <dsp:cNvSpPr/>
      </dsp:nvSpPr>
      <dsp:spPr>
        <a:xfrm>
          <a:off x="7229475" y="39687"/>
          <a:ext cx="3286125" cy="1971675"/>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a:t>Sự phát triển ngôn ngữ. </a:t>
          </a:r>
          <a:endParaRPr lang="en-US" sz="3100" kern="1200"/>
        </a:p>
      </dsp:txBody>
      <dsp:txXfrm>
        <a:off x="7229475" y="39687"/>
        <a:ext cx="3286125" cy="1971675"/>
      </dsp:txXfrm>
    </dsp:sp>
    <dsp:sp modelId="{32B0DFA5-EDF3-4D05-9EAA-E806DB2EFF98}">
      <dsp:nvSpPr>
        <dsp:cNvPr id="0" name=""/>
        <dsp:cNvSpPr/>
      </dsp:nvSpPr>
      <dsp:spPr>
        <a:xfrm>
          <a:off x="0" y="2339975"/>
          <a:ext cx="3286125" cy="1971675"/>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a:t>Khả năng tự phục vụ.</a:t>
          </a:r>
          <a:endParaRPr lang="en-US" sz="3100" kern="1200"/>
        </a:p>
      </dsp:txBody>
      <dsp:txXfrm>
        <a:off x="0" y="2339975"/>
        <a:ext cx="3286125" cy="1971675"/>
      </dsp:txXfrm>
    </dsp:sp>
    <dsp:sp modelId="{8A9F9C4C-C397-425E-973B-C785C22E4084}">
      <dsp:nvSpPr>
        <dsp:cNvPr id="0" name=""/>
        <dsp:cNvSpPr/>
      </dsp:nvSpPr>
      <dsp:spPr>
        <a:xfrm>
          <a:off x="3614737" y="2339975"/>
          <a:ext cx="3286125" cy="1971675"/>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a:t>Xúc cảm – tình cảm xã hội.</a:t>
          </a:r>
          <a:endParaRPr lang="en-US" sz="3100" kern="1200"/>
        </a:p>
      </dsp:txBody>
      <dsp:txXfrm>
        <a:off x="3614737" y="2339975"/>
        <a:ext cx="3286125" cy="1971675"/>
      </dsp:txXfrm>
    </dsp:sp>
    <dsp:sp modelId="{687D1FA8-FF2F-48C7-B985-A1DFD2B26583}">
      <dsp:nvSpPr>
        <dsp:cNvPr id="0" name=""/>
        <dsp:cNvSpPr/>
      </dsp:nvSpPr>
      <dsp:spPr>
        <a:xfrm>
          <a:off x="7229475" y="2339975"/>
          <a:ext cx="3286125" cy="197167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vi-VN" sz="3100" kern="1200" dirty="0"/>
            <a:t>Khả năng thẩm mĩ.</a:t>
          </a:r>
          <a:endParaRPr lang="en-US" sz="3100" kern="1200" dirty="0"/>
        </a:p>
      </dsp:txBody>
      <dsp:txXfrm>
        <a:off x="7229475" y="2339975"/>
        <a:ext cx="3286125" cy="1971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D943C-1571-4CD9-A063-497129A0A476}">
      <dsp:nvSpPr>
        <dsp:cNvPr id="0" name=""/>
        <dsp:cNvSpPr/>
      </dsp:nvSpPr>
      <dsp:spPr>
        <a:xfrm>
          <a:off x="7479890" y="3772066"/>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3</a:t>
          </a:r>
        </a:p>
      </dsp:txBody>
      <dsp:txXfrm>
        <a:off x="8338557" y="4253478"/>
        <a:ext cx="1835058" cy="1249815"/>
      </dsp:txXfrm>
    </dsp:sp>
    <dsp:sp modelId="{A5A07EDA-C6CC-4168-91BE-D0FD51E2AE4F}">
      <dsp:nvSpPr>
        <dsp:cNvPr id="0" name=""/>
        <dsp:cNvSpPr/>
      </dsp:nvSpPr>
      <dsp:spPr>
        <a:xfrm>
          <a:off x="1192761" y="3772066"/>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4</a:t>
          </a:r>
        </a:p>
      </dsp:txBody>
      <dsp:txXfrm>
        <a:off x="1231645" y="4253478"/>
        <a:ext cx="1835058" cy="1249815"/>
      </dsp:txXfrm>
    </dsp:sp>
    <dsp:sp modelId="{D1A5BB07-0BA3-460C-98A5-521EB0C8B924}">
      <dsp:nvSpPr>
        <dsp:cNvPr id="0" name=""/>
        <dsp:cNvSpPr/>
      </dsp:nvSpPr>
      <dsp:spPr>
        <a:xfrm>
          <a:off x="7404926" y="-3526"/>
          <a:ext cx="3125913" cy="1798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 </a:t>
          </a:r>
          <a:r>
            <a:rPr lang="en-US" sz="3300" kern="1200" dirty="0" err="1"/>
            <a:t>Bước</a:t>
          </a:r>
          <a:r>
            <a:rPr lang="en-US" sz="3300" kern="1200" dirty="0"/>
            <a:t> 2</a:t>
          </a:r>
        </a:p>
      </dsp:txBody>
      <dsp:txXfrm>
        <a:off x="8382203" y="35977"/>
        <a:ext cx="2109133" cy="1269738"/>
      </dsp:txXfrm>
    </dsp:sp>
    <dsp:sp modelId="{669B80AA-70B6-484D-A015-CA6AA819F3FD}">
      <dsp:nvSpPr>
        <dsp:cNvPr id="0" name=""/>
        <dsp:cNvSpPr/>
      </dsp:nvSpPr>
      <dsp:spPr>
        <a:xfrm>
          <a:off x="1571555" y="10580"/>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1</a:t>
          </a:r>
        </a:p>
      </dsp:txBody>
      <dsp:txXfrm>
        <a:off x="1610439" y="49464"/>
        <a:ext cx="1835058" cy="1249815"/>
      </dsp:txXfrm>
    </dsp:sp>
    <dsp:sp modelId="{0F379A78-6293-4158-96B8-A32F8CB27313}">
      <dsp:nvSpPr>
        <dsp:cNvPr id="0" name=""/>
        <dsp:cNvSpPr/>
      </dsp:nvSpPr>
      <dsp:spPr>
        <a:xfrm>
          <a:off x="2043877" y="-49706"/>
          <a:ext cx="3519360" cy="274063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err="1"/>
            <a:t>Hiểu</a:t>
          </a:r>
          <a:r>
            <a:rPr lang="en-US" sz="2100" b="1" kern="1200" dirty="0"/>
            <a:t> </a:t>
          </a:r>
          <a:r>
            <a:rPr lang="en-US" sz="2100" b="1" kern="1200" dirty="0" err="1"/>
            <a:t>kha</a:t>
          </a:r>
          <a:r>
            <a:rPr lang="en-US" sz="2100" b="1" kern="1200" dirty="0"/>
            <a:t>̉ </a:t>
          </a:r>
          <a:r>
            <a:rPr lang="en-US" sz="2100" b="1" kern="1200" dirty="0" err="1"/>
            <a:t>năng</a:t>
          </a:r>
          <a:r>
            <a:rPr lang="en-US" sz="2100" b="1" kern="1200" dirty="0"/>
            <a:t>, </a:t>
          </a:r>
          <a:r>
            <a:rPr lang="en-US" sz="2100" b="1" kern="1200" dirty="0" err="1"/>
            <a:t>nhu</a:t>
          </a:r>
          <a:r>
            <a:rPr lang="en-US" sz="2100" b="1" kern="1200" dirty="0"/>
            <a:t> </a:t>
          </a:r>
          <a:r>
            <a:rPr lang="en-US" sz="2100" b="1" kern="1200" dirty="0" err="1"/>
            <a:t>cầu</a:t>
          </a:r>
          <a:r>
            <a:rPr lang="en-US" sz="2100" b="1" kern="1200" dirty="0"/>
            <a:t> </a:t>
          </a:r>
          <a:r>
            <a:rPr lang="en-US" sz="2100" b="1" kern="1200" dirty="0" err="1"/>
            <a:t>va</a:t>
          </a:r>
          <a:r>
            <a:rPr lang="en-US" sz="2100" b="1" kern="1200" dirty="0"/>
            <a:t>̀ </a:t>
          </a:r>
          <a:r>
            <a:rPr lang="en-US" sz="2100" b="1" kern="1200" dirty="0" err="1"/>
            <a:t>môi</a:t>
          </a:r>
          <a:r>
            <a:rPr lang="en-US" sz="2100" b="1" kern="1200" dirty="0"/>
            <a:t> </a:t>
          </a:r>
          <a:r>
            <a:rPr lang="en-US" sz="2100" b="1" kern="1200" dirty="0" err="1"/>
            <a:t>trường</a:t>
          </a:r>
          <a:r>
            <a:rPr lang="en-US" sz="2100" b="1" kern="1200" dirty="0"/>
            <a:t> </a:t>
          </a:r>
          <a:r>
            <a:rPr lang="en-US" sz="2100" b="1" kern="1200" dirty="0" err="1"/>
            <a:t>phát</a:t>
          </a:r>
          <a:r>
            <a:rPr lang="en-US" sz="2100" b="1" kern="1200" dirty="0"/>
            <a:t> </a:t>
          </a:r>
          <a:r>
            <a:rPr lang="en-US" sz="2100" b="1" kern="1200" dirty="0" err="1"/>
            <a:t>triển</a:t>
          </a:r>
          <a:r>
            <a:rPr lang="en-US" sz="2100" b="1" kern="1200" dirty="0"/>
            <a:t> </a:t>
          </a:r>
          <a:r>
            <a:rPr lang="en-US" sz="2100" b="1" kern="1200" dirty="0" err="1"/>
            <a:t>của</a:t>
          </a:r>
          <a:r>
            <a:rPr lang="en-US" sz="2100" b="1" kern="1200" dirty="0"/>
            <a:t> </a:t>
          </a:r>
          <a:r>
            <a:rPr lang="en-US" sz="2100" b="1" kern="1200" dirty="0" err="1"/>
            <a:t>trẻ</a:t>
          </a:r>
          <a:r>
            <a:rPr lang="en-US" sz="2100" b="1" kern="1200" dirty="0"/>
            <a:t> </a:t>
          </a:r>
          <a:r>
            <a:rPr lang="en-US" sz="2100" b="1" kern="1200" dirty="0" err="1"/>
            <a:t>khuyết</a:t>
          </a:r>
          <a:r>
            <a:rPr lang="en-US" sz="2100" b="1" kern="1200" dirty="0"/>
            <a:t> </a:t>
          </a:r>
          <a:r>
            <a:rPr lang="en-US" sz="2100" b="1" kern="1200" dirty="0" err="1"/>
            <a:t>tật</a:t>
          </a:r>
          <a:endParaRPr lang="en-US" sz="2100" kern="1200" dirty="0"/>
        </a:p>
      </dsp:txBody>
      <dsp:txXfrm>
        <a:off x="3074674" y="753008"/>
        <a:ext cx="2488563" cy="1937924"/>
      </dsp:txXfrm>
    </dsp:sp>
    <dsp:sp modelId="{7705F2EC-BF86-4D73-B429-1235FA740DC9}">
      <dsp:nvSpPr>
        <dsp:cNvPr id="0" name=""/>
        <dsp:cNvSpPr/>
      </dsp:nvSpPr>
      <dsp:spPr>
        <a:xfrm rot="5400000">
          <a:off x="6061098" y="-439043"/>
          <a:ext cx="2740638" cy="351936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err="1"/>
            <a:t>Xây</a:t>
          </a:r>
          <a:r>
            <a:rPr lang="en-US" sz="2100" b="1" kern="1200" dirty="0"/>
            <a:t> </a:t>
          </a:r>
          <a:r>
            <a:rPr lang="en-US" sz="2100" b="1" kern="1200" dirty="0" err="1"/>
            <a:t>dựng</a:t>
          </a:r>
          <a:r>
            <a:rPr lang="en-US" sz="2100" b="1" kern="1200" dirty="0"/>
            <a:t> </a:t>
          </a:r>
          <a:r>
            <a:rPr lang="en-US" sz="2100" b="1" kern="1200" dirty="0" err="1"/>
            <a:t>mục</a:t>
          </a:r>
          <a:r>
            <a:rPr lang="en-US" sz="2100" b="1" kern="1200" dirty="0"/>
            <a:t> </a:t>
          </a:r>
          <a:r>
            <a:rPr lang="en-US" sz="2100" b="1" kern="1200" dirty="0" err="1"/>
            <a:t>tiêu</a:t>
          </a:r>
          <a:r>
            <a:rPr lang="en-US" sz="2100" b="1" kern="1200" dirty="0"/>
            <a:t> </a:t>
          </a:r>
          <a:r>
            <a:rPr lang="en-US" sz="2100" b="1" kern="1200" dirty="0" err="1"/>
            <a:t>va</a:t>
          </a:r>
          <a:r>
            <a:rPr lang="en-US" sz="2100" b="1" kern="1200" dirty="0"/>
            <a:t>̀ </a:t>
          </a:r>
          <a:r>
            <a:rPr lang="en-US" sz="2100" b="1" kern="1200" dirty="0" err="1"/>
            <a:t>lập</a:t>
          </a:r>
          <a:r>
            <a:rPr lang="en-US" sz="2100" b="1" kern="1200" dirty="0"/>
            <a:t> </a:t>
          </a:r>
          <a:r>
            <a:rPr lang="en-US" sz="2100" b="1" kern="1200" dirty="0" err="1"/>
            <a:t>kê</a:t>
          </a:r>
          <a:r>
            <a:rPr lang="en-US" sz="2100" b="1" kern="1200" dirty="0"/>
            <a:t>́ </a:t>
          </a:r>
          <a:r>
            <a:rPr lang="en-US" sz="2100" b="1" kern="1200" dirty="0" err="1"/>
            <a:t>hoạch</a:t>
          </a:r>
          <a:r>
            <a:rPr lang="en-US" sz="2100" b="1" kern="1200" dirty="0"/>
            <a:t> </a:t>
          </a:r>
          <a:r>
            <a:rPr lang="en-US" sz="2100" b="1" kern="1200" dirty="0" err="1"/>
            <a:t>giáo</a:t>
          </a:r>
          <a:r>
            <a:rPr lang="en-US" sz="2100" b="1" kern="1200" dirty="0"/>
            <a:t> </a:t>
          </a:r>
          <a:r>
            <a:rPr lang="en-US" sz="2100" b="1" kern="1200" dirty="0" err="1"/>
            <a:t>dục</a:t>
          </a:r>
          <a:r>
            <a:rPr lang="en-US" sz="2100" b="1" kern="1200" dirty="0"/>
            <a:t> cá </a:t>
          </a:r>
          <a:r>
            <a:rPr lang="en-US" sz="2100" b="1" kern="1200" dirty="0" err="1"/>
            <a:t>nhân</a:t>
          </a:r>
          <a:endParaRPr lang="en-US" sz="2100" b="1" kern="1200" dirty="0"/>
        </a:p>
      </dsp:txBody>
      <dsp:txXfrm rot="-5400000">
        <a:off x="5671738" y="753032"/>
        <a:ext cx="2488563" cy="1937924"/>
      </dsp:txXfrm>
    </dsp:sp>
    <dsp:sp modelId="{51EFD349-3F48-4074-AE21-19F0B8875451}">
      <dsp:nvSpPr>
        <dsp:cNvPr id="0" name=""/>
        <dsp:cNvSpPr/>
      </dsp:nvSpPr>
      <dsp:spPr>
        <a:xfrm rot="10800000">
          <a:off x="5659330" y="2704175"/>
          <a:ext cx="3519360" cy="274063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err="1"/>
            <a:t>Thực</a:t>
          </a:r>
          <a:r>
            <a:rPr lang="en-US" sz="2100" b="1" kern="1200" dirty="0"/>
            <a:t> </a:t>
          </a:r>
          <a:r>
            <a:rPr lang="en-US" sz="2100" b="1" kern="1200" dirty="0" err="1"/>
            <a:t>hiện</a:t>
          </a:r>
          <a:r>
            <a:rPr lang="en-US" sz="2100" b="1" kern="1200" dirty="0"/>
            <a:t> </a:t>
          </a:r>
          <a:r>
            <a:rPr lang="en-US" sz="2100" b="1" kern="1200" dirty="0" err="1"/>
            <a:t>kê</a:t>
          </a:r>
          <a:r>
            <a:rPr lang="en-US" sz="2100" b="1" kern="1200" dirty="0"/>
            <a:t>́ </a:t>
          </a:r>
          <a:r>
            <a:rPr lang="en-US" sz="2100" b="1" kern="1200" dirty="0" err="1"/>
            <a:t>hoạch</a:t>
          </a:r>
          <a:r>
            <a:rPr lang="en-US" sz="2100" b="1" kern="1200" dirty="0"/>
            <a:t> </a:t>
          </a:r>
          <a:r>
            <a:rPr lang="en-US" sz="2100" b="1" kern="1200" dirty="0" err="1"/>
            <a:t>giáo</a:t>
          </a:r>
          <a:r>
            <a:rPr lang="en-US" sz="2100" b="1" kern="1200" dirty="0"/>
            <a:t> </a:t>
          </a:r>
          <a:r>
            <a:rPr lang="en-US" sz="2100" b="1" kern="1200" dirty="0" err="1"/>
            <a:t>dục</a:t>
          </a:r>
          <a:r>
            <a:rPr lang="en-US" sz="2100" b="1" kern="1200" dirty="0"/>
            <a:t> cá </a:t>
          </a:r>
          <a:r>
            <a:rPr lang="en-US" sz="2100" b="1" kern="1200" dirty="0" err="1"/>
            <a:t>nhân</a:t>
          </a:r>
          <a:endParaRPr lang="en-US" sz="2100" b="1" kern="1200" dirty="0"/>
        </a:p>
      </dsp:txBody>
      <dsp:txXfrm rot="10800000">
        <a:off x="5659330" y="2704175"/>
        <a:ext cx="2488563" cy="1937924"/>
      </dsp:txXfrm>
    </dsp:sp>
    <dsp:sp modelId="{41F1D877-2B44-42D2-B0DA-D6339EA99865}">
      <dsp:nvSpPr>
        <dsp:cNvPr id="0" name=""/>
        <dsp:cNvSpPr/>
      </dsp:nvSpPr>
      <dsp:spPr>
        <a:xfrm rot="16200000">
          <a:off x="2445956" y="2353880"/>
          <a:ext cx="2740638" cy="351936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err="1"/>
            <a:t>Đánh</a:t>
          </a:r>
          <a:r>
            <a:rPr lang="en-US" sz="2000" b="1" kern="1200" dirty="0"/>
            <a:t> </a:t>
          </a:r>
          <a:r>
            <a:rPr lang="en-US" sz="2000" b="1" kern="1200" dirty="0" err="1"/>
            <a:t>gia</a:t>
          </a:r>
          <a:r>
            <a:rPr lang="en-US" sz="2000" b="1" kern="1200" dirty="0"/>
            <a:t>́ </a:t>
          </a:r>
          <a:r>
            <a:rPr lang="en-US" sz="2000" b="1" kern="1200" dirty="0" err="1"/>
            <a:t>thực</a:t>
          </a:r>
          <a:r>
            <a:rPr lang="en-US" sz="2000" b="1" kern="1200" dirty="0"/>
            <a:t> </a:t>
          </a:r>
          <a:r>
            <a:rPr lang="en-US" sz="2000" b="1" kern="1200" dirty="0" err="1"/>
            <a:t>hiện</a:t>
          </a:r>
          <a:r>
            <a:rPr lang="en-US" sz="2000" b="1" kern="1200" dirty="0"/>
            <a:t> </a:t>
          </a:r>
          <a:r>
            <a:rPr lang="en-US" sz="2000" b="1" kern="1200" dirty="0" err="1"/>
            <a:t>kê</a:t>
          </a:r>
          <a:r>
            <a:rPr lang="en-US" sz="2000" b="1" kern="1200" dirty="0"/>
            <a:t>́ </a:t>
          </a:r>
          <a:r>
            <a:rPr lang="en-US" sz="2000" b="1" kern="1200" dirty="0" err="1"/>
            <a:t>hoạch</a:t>
          </a:r>
          <a:r>
            <a:rPr lang="en-US" sz="2000" b="1" kern="1200" dirty="0"/>
            <a:t> </a:t>
          </a:r>
          <a:r>
            <a:rPr lang="en-US" sz="2000" b="1" kern="1200" dirty="0" err="1"/>
            <a:t>giáo</a:t>
          </a:r>
          <a:r>
            <a:rPr lang="en-US" sz="2000" b="1" kern="1200" dirty="0"/>
            <a:t> </a:t>
          </a:r>
          <a:r>
            <a:rPr lang="en-US" sz="2000" b="1" kern="1200" dirty="0" err="1"/>
            <a:t>dục</a:t>
          </a:r>
          <a:r>
            <a:rPr lang="en-US" sz="2000" b="1" kern="1200" dirty="0"/>
            <a:t> cá </a:t>
          </a:r>
          <a:r>
            <a:rPr lang="en-US" sz="2000" b="1" kern="1200" dirty="0" err="1"/>
            <a:t>nhân</a:t>
          </a:r>
          <a:endParaRPr lang="en-US" sz="2000" b="1" kern="1200" dirty="0"/>
        </a:p>
      </dsp:txBody>
      <dsp:txXfrm rot="5400000">
        <a:off x="3087393" y="2743240"/>
        <a:ext cx="2488563" cy="1937924"/>
      </dsp:txXfrm>
    </dsp:sp>
    <dsp:sp modelId="{1E99F692-7F62-44CF-9AB5-89220D70CEDF}">
      <dsp:nvSpPr>
        <dsp:cNvPr id="0" name=""/>
        <dsp:cNvSpPr/>
      </dsp:nvSpPr>
      <dsp:spPr>
        <a:xfrm>
          <a:off x="5087116" y="2271481"/>
          <a:ext cx="826973" cy="7191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F10C1-3857-429F-A85E-DCB7F0F08637}">
      <dsp:nvSpPr>
        <dsp:cNvPr id="0" name=""/>
        <dsp:cNvSpPr/>
      </dsp:nvSpPr>
      <dsp:spPr>
        <a:xfrm rot="10800000">
          <a:off x="5126174" y="2482730"/>
          <a:ext cx="826973" cy="7191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88E4496-04A9-4C7D-BC05-C79E174E4C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5EAF672-E965-4D46-BD6D-ED88B73610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CF964C-35E4-4F81-82FE-48671798FAF4}" type="datetimeFigureOut">
              <a:rPr lang="en-US" smtClean="0"/>
              <a:t>8/22/2021</a:t>
            </a:fld>
            <a:endParaRPr lang="en-US"/>
          </a:p>
        </p:txBody>
      </p:sp>
      <p:sp>
        <p:nvSpPr>
          <p:cNvPr id="4" name="Footer Placeholder 3">
            <a:extLst>
              <a:ext uri="{FF2B5EF4-FFF2-40B4-BE49-F238E27FC236}">
                <a16:creationId xmlns:a16="http://schemas.microsoft.com/office/drawing/2014/main" xmlns="" id="{0BDAE3E5-F4E5-4A46-98B6-7718F89005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5B7DF38-7D0D-472D-840B-AF7279D0EF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D7A8C-6BDF-4CD5-A48D-4F68114A161F}" type="slidenum">
              <a:rPr lang="en-US" smtClean="0"/>
              <a:t>‹#›</a:t>
            </a:fld>
            <a:endParaRPr lang="en-US"/>
          </a:p>
        </p:txBody>
      </p:sp>
    </p:spTree>
    <p:extLst>
      <p:ext uri="{BB962C8B-B14F-4D97-AF65-F5344CB8AC3E}">
        <p14:creationId xmlns:p14="http://schemas.microsoft.com/office/powerpoint/2010/main" val="3335415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416BA-D257-40CF-8CC4-6730C1952589}"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5DEA4-DFCD-4EDB-9106-EDA62E27440E}" type="slidenum">
              <a:rPr lang="en-US" smtClean="0"/>
              <a:t>‹#›</a:t>
            </a:fld>
            <a:endParaRPr lang="en-US"/>
          </a:p>
        </p:txBody>
      </p:sp>
    </p:spTree>
    <p:extLst>
      <p:ext uri="{BB962C8B-B14F-4D97-AF65-F5344CB8AC3E}">
        <p14:creationId xmlns:p14="http://schemas.microsoft.com/office/powerpoint/2010/main" val="6368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1</a:t>
            </a:fld>
            <a:endParaRPr lang="en-US"/>
          </a:p>
        </p:txBody>
      </p:sp>
    </p:spTree>
    <p:extLst>
      <p:ext uri="{BB962C8B-B14F-4D97-AF65-F5344CB8AC3E}">
        <p14:creationId xmlns:p14="http://schemas.microsoft.com/office/powerpoint/2010/main" val="1820537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35</a:t>
            </a:fld>
            <a:endParaRPr lang="en-US"/>
          </a:p>
        </p:txBody>
      </p:sp>
    </p:spTree>
    <p:extLst>
      <p:ext uri="{BB962C8B-B14F-4D97-AF65-F5344CB8AC3E}">
        <p14:creationId xmlns:p14="http://schemas.microsoft.com/office/powerpoint/2010/main" val="283286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36</a:t>
            </a:fld>
            <a:endParaRPr lang="en-US"/>
          </a:p>
        </p:txBody>
      </p:sp>
    </p:spTree>
    <p:extLst>
      <p:ext uri="{BB962C8B-B14F-4D97-AF65-F5344CB8AC3E}">
        <p14:creationId xmlns:p14="http://schemas.microsoft.com/office/powerpoint/2010/main" val="369632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37</a:t>
            </a:fld>
            <a:endParaRPr lang="en-US"/>
          </a:p>
        </p:txBody>
      </p:sp>
    </p:spTree>
    <p:extLst>
      <p:ext uri="{BB962C8B-B14F-4D97-AF65-F5344CB8AC3E}">
        <p14:creationId xmlns:p14="http://schemas.microsoft.com/office/powerpoint/2010/main" val="89213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38</a:t>
            </a:fld>
            <a:endParaRPr lang="en-US"/>
          </a:p>
        </p:txBody>
      </p:sp>
    </p:spTree>
    <p:extLst>
      <p:ext uri="{BB962C8B-B14F-4D97-AF65-F5344CB8AC3E}">
        <p14:creationId xmlns:p14="http://schemas.microsoft.com/office/powerpoint/2010/main" val="271987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39</a:t>
            </a:fld>
            <a:endParaRPr lang="en-US"/>
          </a:p>
        </p:txBody>
      </p:sp>
    </p:spTree>
    <p:extLst>
      <p:ext uri="{BB962C8B-B14F-4D97-AF65-F5344CB8AC3E}">
        <p14:creationId xmlns:p14="http://schemas.microsoft.com/office/powerpoint/2010/main" val="1415102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40</a:t>
            </a:fld>
            <a:endParaRPr lang="en-US"/>
          </a:p>
        </p:txBody>
      </p:sp>
    </p:spTree>
    <p:extLst>
      <p:ext uri="{BB962C8B-B14F-4D97-AF65-F5344CB8AC3E}">
        <p14:creationId xmlns:p14="http://schemas.microsoft.com/office/powerpoint/2010/main" val="2573278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41</a:t>
            </a:fld>
            <a:endParaRPr lang="en-US"/>
          </a:p>
        </p:txBody>
      </p:sp>
    </p:spTree>
    <p:extLst>
      <p:ext uri="{BB962C8B-B14F-4D97-AF65-F5344CB8AC3E}">
        <p14:creationId xmlns:p14="http://schemas.microsoft.com/office/powerpoint/2010/main" val="276056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42</a:t>
            </a:fld>
            <a:endParaRPr lang="en-US"/>
          </a:p>
        </p:txBody>
      </p:sp>
    </p:spTree>
    <p:extLst>
      <p:ext uri="{BB962C8B-B14F-4D97-AF65-F5344CB8AC3E}">
        <p14:creationId xmlns:p14="http://schemas.microsoft.com/office/powerpoint/2010/main" val="3924517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43</a:t>
            </a:fld>
            <a:endParaRPr lang="en-US"/>
          </a:p>
        </p:txBody>
      </p:sp>
    </p:spTree>
    <p:extLst>
      <p:ext uri="{BB962C8B-B14F-4D97-AF65-F5344CB8AC3E}">
        <p14:creationId xmlns:p14="http://schemas.microsoft.com/office/powerpoint/2010/main" val="3019885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44</a:t>
            </a:fld>
            <a:endParaRPr lang="en-US"/>
          </a:p>
        </p:txBody>
      </p:sp>
    </p:spTree>
    <p:extLst>
      <p:ext uri="{BB962C8B-B14F-4D97-AF65-F5344CB8AC3E}">
        <p14:creationId xmlns:p14="http://schemas.microsoft.com/office/powerpoint/2010/main" val="344485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2</a:t>
            </a:fld>
            <a:endParaRPr lang="en-US"/>
          </a:p>
        </p:txBody>
      </p:sp>
    </p:spTree>
    <p:extLst>
      <p:ext uri="{BB962C8B-B14F-4D97-AF65-F5344CB8AC3E}">
        <p14:creationId xmlns:p14="http://schemas.microsoft.com/office/powerpoint/2010/main" val="400258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45</a:t>
            </a:fld>
            <a:endParaRPr lang="en-US"/>
          </a:p>
        </p:txBody>
      </p:sp>
    </p:spTree>
    <p:extLst>
      <p:ext uri="{BB962C8B-B14F-4D97-AF65-F5344CB8AC3E}">
        <p14:creationId xmlns:p14="http://schemas.microsoft.com/office/powerpoint/2010/main" val="326689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46</a:t>
            </a:fld>
            <a:endParaRPr lang="en-US"/>
          </a:p>
        </p:txBody>
      </p:sp>
    </p:spTree>
    <p:extLst>
      <p:ext uri="{BB962C8B-B14F-4D97-AF65-F5344CB8AC3E}">
        <p14:creationId xmlns:p14="http://schemas.microsoft.com/office/powerpoint/2010/main" val="28021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47</a:t>
            </a:fld>
            <a:endParaRPr lang="en-US"/>
          </a:p>
        </p:txBody>
      </p:sp>
    </p:spTree>
    <p:extLst>
      <p:ext uri="{BB962C8B-B14F-4D97-AF65-F5344CB8AC3E}">
        <p14:creationId xmlns:p14="http://schemas.microsoft.com/office/powerpoint/2010/main" val="3617390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48</a:t>
            </a:fld>
            <a:endParaRPr lang="en-US"/>
          </a:p>
        </p:txBody>
      </p:sp>
    </p:spTree>
    <p:extLst>
      <p:ext uri="{BB962C8B-B14F-4D97-AF65-F5344CB8AC3E}">
        <p14:creationId xmlns:p14="http://schemas.microsoft.com/office/powerpoint/2010/main" val="1909194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49</a:t>
            </a:fld>
            <a:endParaRPr lang="en-US"/>
          </a:p>
        </p:txBody>
      </p:sp>
    </p:spTree>
    <p:extLst>
      <p:ext uri="{BB962C8B-B14F-4D97-AF65-F5344CB8AC3E}">
        <p14:creationId xmlns:p14="http://schemas.microsoft.com/office/powerpoint/2010/main" val="1885221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50</a:t>
            </a:fld>
            <a:endParaRPr lang="en-US"/>
          </a:p>
        </p:txBody>
      </p:sp>
    </p:spTree>
    <p:extLst>
      <p:ext uri="{BB962C8B-B14F-4D97-AF65-F5344CB8AC3E}">
        <p14:creationId xmlns:p14="http://schemas.microsoft.com/office/powerpoint/2010/main" val="3451061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51</a:t>
            </a:fld>
            <a:endParaRPr lang="en-US"/>
          </a:p>
        </p:txBody>
      </p:sp>
    </p:spTree>
    <p:extLst>
      <p:ext uri="{BB962C8B-B14F-4D97-AF65-F5344CB8AC3E}">
        <p14:creationId xmlns:p14="http://schemas.microsoft.com/office/powerpoint/2010/main" val="90897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52</a:t>
            </a:fld>
            <a:endParaRPr lang="en-US"/>
          </a:p>
        </p:txBody>
      </p:sp>
    </p:spTree>
    <p:extLst>
      <p:ext uri="{BB962C8B-B14F-4D97-AF65-F5344CB8AC3E}">
        <p14:creationId xmlns:p14="http://schemas.microsoft.com/office/powerpoint/2010/main" val="802833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53</a:t>
            </a:fld>
            <a:endParaRPr lang="en-US"/>
          </a:p>
        </p:txBody>
      </p:sp>
    </p:spTree>
    <p:extLst>
      <p:ext uri="{BB962C8B-B14F-4D97-AF65-F5344CB8AC3E}">
        <p14:creationId xmlns:p14="http://schemas.microsoft.com/office/powerpoint/2010/main" val="868307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54</a:t>
            </a:fld>
            <a:endParaRPr lang="en-US"/>
          </a:p>
        </p:txBody>
      </p:sp>
    </p:spTree>
    <p:extLst>
      <p:ext uri="{BB962C8B-B14F-4D97-AF65-F5344CB8AC3E}">
        <p14:creationId xmlns:p14="http://schemas.microsoft.com/office/powerpoint/2010/main" val="82245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a:t>
            </a:fld>
            <a:endParaRPr lang="en-US"/>
          </a:p>
        </p:txBody>
      </p:sp>
    </p:spTree>
    <p:extLst>
      <p:ext uri="{BB962C8B-B14F-4D97-AF65-F5344CB8AC3E}">
        <p14:creationId xmlns:p14="http://schemas.microsoft.com/office/powerpoint/2010/main" val="2181148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55</a:t>
            </a:fld>
            <a:endParaRPr lang="en-US"/>
          </a:p>
        </p:txBody>
      </p:sp>
    </p:spTree>
    <p:extLst>
      <p:ext uri="{BB962C8B-B14F-4D97-AF65-F5344CB8AC3E}">
        <p14:creationId xmlns:p14="http://schemas.microsoft.com/office/powerpoint/2010/main" val="3275699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56</a:t>
            </a:fld>
            <a:endParaRPr lang="en-US"/>
          </a:p>
        </p:txBody>
      </p:sp>
    </p:spTree>
    <p:extLst>
      <p:ext uri="{BB962C8B-B14F-4D97-AF65-F5344CB8AC3E}">
        <p14:creationId xmlns:p14="http://schemas.microsoft.com/office/powerpoint/2010/main" val="2102475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57</a:t>
            </a:fld>
            <a:endParaRPr lang="en-US"/>
          </a:p>
        </p:txBody>
      </p:sp>
    </p:spTree>
    <p:extLst>
      <p:ext uri="{BB962C8B-B14F-4D97-AF65-F5344CB8AC3E}">
        <p14:creationId xmlns:p14="http://schemas.microsoft.com/office/powerpoint/2010/main" val="2741865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58</a:t>
            </a:fld>
            <a:endParaRPr lang="en-US"/>
          </a:p>
        </p:txBody>
      </p:sp>
    </p:spTree>
    <p:extLst>
      <p:ext uri="{BB962C8B-B14F-4D97-AF65-F5344CB8AC3E}">
        <p14:creationId xmlns:p14="http://schemas.microsoft.com/office/powerpoint/2010/main" val="2864786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59</a:t>
            </a:fld>
            <a:endParaRPr lang="en-US"/>
          </a:p>
        </p:txBody>
      </p:sp>
    </p:spTree>
    <p:extLst>
      <p:ext uri="{BB962C8B-B14F-4D97-AF65-F5344CB8AC3E}">
        <p14:creationId xmlns:p14="http://schemas.microsoft.com/office/powerpoint/2010/main" val="1472851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60</a:t>
            </a:fld>
            <a:endParaRPr lang="en-US"/>
          </a:p>
        </p:txBody>
      </p:sp>
    </p:spTree>
    <p:extLst>
      <p:ext uri="{BB962C8B-B14F-4D97-AF65-F5344CB8AC3E}">
        <p14:creationId xmlns:p14="http://schemas.microsoft.com/office/powerpoint/2010/main" val="4055601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a:t>
            </a:fld>
            <a:endParaRPr lang="en-US"/>
          </a:p>
        </p:txBody>
      </p:sp>
    </p:spTree>
    <p:extLst>
      <p:ext uri="{BB962C8B-B14F-4D97-AF65-F5344CB8AC3E}">
        <p14:creationId xmlns:p14="http://schemas.microsoft.com/office/powerpoint/2010/main" val="53353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6</a:t>
            </a:fld>
            <a:endParaRPr lang="en-US"/>
          </a:p>
        </p:txBody>
      </p:sp>
    </p:spTree>
    <p:extLst>
      <p:ext uri="{BB962C8B-B14F-4D97-AF65-F5344CB8AC3E}">
        <p14:creationId xmlns:p14="http://schemas.microsoft.com/office/powerpoint/2010/main" val="158510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7</a:t>
            </a:fld>
            <a:endParaRPr lang="en-US"/>
          </a:p>
        </p:txBody>
      </p:sp>
    </p:spTree>
    <p:extLst>
      <p:ext uri="{BB962C8B-B14F-4D97-AF65-F5344CB8AC3E}">
        <p14:creationId xmlns:p14="http://schemas.microsoft.com/office/powerpoint/2010/main" val="90870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26E1AD-F229-498E-A944-73871F8E17B5}" type="slidenum">
              <a:rPr lang="en-CA" altLang="en-US" smtClean="0"/>
              <a:pPr>
                <a:spcBef>
                  <a:spcPct val="0"/>
                </a:spcBef>
              </a:pPr>
              <a:t>8</a:t>
            </a:fld>
            <a:endParaRPr lang="en-CA" altLang="en-US"/>
          </a:p>
        </p:txBody>
      </p:sp>
      <p:sp>
        <p:nvSpPr>
          <p:cNvPr id="23555" name="Rectangle 2"/>
          <p:cNvSpPr>
            <a:spLocks noGrp="1" noRot="1" noChangeAspect="1" noChangeArrowheads="1" noTextEdit="1"/>
          </p:cNvSpPr>
          <p:nvPr>
            <p:ph type="sldImg"/>
          </p:nvPr>
        </p:nvSpPr>
        <p:spPr>
          <a:xfrm>
            <a:off x="392113" y="692150"/>
            <a:ext cx="6073775" cy="3417888"/>
          </a:xfrm>
          <a:ln cap="flat"/>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sz="1600" b="1"/>
              <a:t>2 Camps  - Equity / Excellence</a:t>
            </a:r>
          </a:p>
          <a:p>
            <a:pPr eaLnBrk="1" hangingPunct="1">
              <a:spcBef>
                <a:spcPct val="0"/>
              </a:spcBef>
            </a:pPr>
            <a:r>
              <a:rPr lang="en-CA" altLang="en-US" sz="1600" b="1"/>
              <a:t>Avoid Conflict at all costs</a:t>
            </a:r>
          </a:p>
          <a:p>
            <a:pPr eaLnBrk="1" hangingPunct="1">
              <a:spcBef>
                <a:spcPct val="0"/>
              </a:spcBef>
            </a:pPr>
            <a:r>
              <a:rPr lang="en-CA" altLang="en-US" sz="1600" b="1"/>
              <a:t>Upped our Standards</a:t>
            </a:r>
          </a:p>
          <a:p>
            <a:pPr eaLnBrk="1" hangingPunct="1">
              <a:spcBef>
                <a:spcPct val="0"/>
              </a:spcBef>
            </a:pPr>
            <a:r>
              <a:rPr lang="en-CA" altLang="en-US" sz="1600" b="1"/>
              <a:t>Expression of Larger Societal debate</a:t>
            </a:r>
          </a:p>
          <a:p>
            <a:pPr eaLnBrk="1" hangingPunct="1">
              <a:spcBef>
                <a:spcPct val="0"/>
              </a:spcBef>
            </a:pPr>
            <a:r>
              <a:rPr lang="en-CA" altLang="en-US" sz="1600" b="1"/>
              <a:t>USA - Cautionary Tale</a:t>
            </a:r>
          </a:p>
          <a:p>
            <a:pPr eaLnBrk="1" hangingPunct="1">
              <a:spcBef>
                <a:spcPct val="0"/>
              </a:spcBef>
            </a:pPr>
            <a:r>
              <a:rPr lang="en-CA" altLang="en-US" sz="1600" b="1"/>
              <a:t>2 dreams</a:t>
            </a:r>
          </a:p>
          <a:p>
            <a:pPr eaLnBrk="1" hangingPunct="1">
              <a:spcBef>
                <a:spcPct val="0"/>
              </a:spcBef>
            </a:pPr>
            <a:r>
              <a:rPr lang="en-CA" altLang="en-US" sz="1600" b="1"/>
              <a:t>I won</a:t>
            </a:r>
            <a:r>
              <a:rPr lang="ja-JP" altLang="en-CA" sz="1600" b="1"/>
              <a:t>’</a:t>
            </a:r>
            <a:r>
              <a:rPr lang="en-CA" altLang="en-US" sz="1600" b="1"/>
              <a:t>t favour Equity</a:t>
            </a:r>
          </a:p>
          <a:p>
            <a:pPr eaLnBrk="1" hangingPunct="1">
              <a:spcBef>
                <a:spcPct val="0"/>
              </a:spcBef>
            </a:pPr>
            <a:r>
              <a:rPr lang="en-CA" altLang="en-US" sz="1600" b="1"/>
              <a:t>Both will Fail to deliver their promise  of Qua Ed</a:t>
            </a:r>
          </a:p>
          <a:p>
            <a:pPr eaLnBrk="1" hangingPunct="1">
              <a:spcBef>
                <a:spcPct val="0"/>
              </a:spcBef>
            </a:pPr>
            <a:r>
              <a:rPr lang="en-CA" altLang="en-US" sz="1600" b="1"/>
              <a:t>Best Way Demonstrate Carte Blanche</a:t>
            </a:r>
          </a:p>
          <a:p>
            <a:pPr eaLnBrk="1" hangingPunct="1">
              <a:spcBef>
                <a:spcPct val="0"/>
              </a:spcBef>
            </a:pPr>
            <a:endParaRPr lang="en-CA" altLang="en-US" sz="1600" b="1"/>
          </a:p>
          <a:p>
            <a:pPr eaLnBrk="1" hangingPunct="1">
              <a:spcBef>
                <a:spcPct val="0"/>
              </a:spcBef>
            </a:pPr>
            <a:r>
              <a:rPr lang="en-CA" altLang="en-US" sz="1600" b="1"/>
              <a:t> </a:t>
            </a:r>
          </a:p>
        </p:txBody>
      </p:sp>
    </p:spTree>
    <p:extLst>
      <p:ext uri="{BB962C8B-B14F-4D97-AF65-F5344CB8AC3E}">
        <p14:creationId xmlns:p14="http://schemas.microsoft.com/office/powerpoint/2010/main" val="290780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A068EFAD-4D17-496F-B702-A1F9D4ED8DCA}"/>
              </a:ext>
            </a:extLst>
          </p:cNvPr>
          <p:cNvSpPr>
            <a:spLocks noGrp="1" noRot="1" noChangeAspect="1" noChangeArrowheads="1" noTextEdit="1"/>
          </p:cNvSpPr>
          <p:nvPr>
            <p:ph type="sldImg"/>
          </p:nvPr>
        </p:nvSpPr>
        <p:spPr>
          <a:xfrm>
            <a:off x="393700" y="692150"/>
            <a:ext cx="6070600" cy="3416300"/>
          </a:xfrm>
          <a:ln/>
        </p:spPr>
      </p:sp>
      <p:sp>
        <p:nvSpPr>
          <p:cNvPr id="27651" name="Rectangle 3">
            <a:extLst>
              <a:ext uri="{FF2B5EF4-FFF2-40B4-BE49-F238E27FC236}">
                <a16:creationId xmlns:a16="http://schemas.microsoft.com/office/drawing/2014/main" xmlns="" id="{C3AAA158-C694-4A09-A2FE-E4761447E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5175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34</a:t>
            </a:fld>
            <a:endParaRPr lang="en-US"/>
          </a:p>
        </p:txBody>
      </p:sp>
    </p:spTree>
    <p:extLst>
      <p:ext uri="{BB962C8B-B14F-4D97-AF65-F5344CB8AC3E}">
        <p14:creationId xmlns:p14="http://schemas.microsoft.com/office/powerpoint/2010/main" val="195656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0DF41-15C8-4131-9494-78D21E01E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C14A23-5E76-4016-B7C1-B0EA6A1D3F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D4D1137-53B6-4D60-9F01-1FBF6260073C}"/>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041934EF-88DC-4948-A3AD-54201D19E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4EB4CA-EACF-42CB-A878-2AD9B3EBF17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69901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94566A-D6B7-4D8D-A339-DA55AF1CA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9420BE-9207-413D-B2EA-D2AE20B74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386F82-8E24-464E-BD31-A6854739C91A}"/>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AC11EA4C-6F37-482E-B472-FF70BE8CF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81D7B5-0839-4B50-BD1C-489D374E7C93}"/>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64422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AC53DEC-3CC7-4D95-AA8A-47164C9B38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0B4426-873B-45AE-95FB-7A94D40FB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91709-AFC6-4742-B3E7-C80D5E8C924B}"/>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B1017442-A0A4-4E0E-BD5C-7F31174D5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839028-6567-4F04-8DDE-0AE3BFACF5E5}"/>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60741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00F0233D-698B-4C9F-8EB4-BAFDFEB2F870}" type="slidenum">
              <a:rPr lang="en-US" altLang="en-US"/>
              <a:pPr/>
              <a:t>‹#›</a:t>
            </a:fld>
            <a:endParaRPr lang="en-US" altLang="en-US"/>
          </a:p>
        </p:txBody>
      </p:sp>
    </p:spTree>
    <p:extLst>
      <p:ext uri="{BB962C8B-B14F-4D97-AF65-F5344CB8AC3E}">
        <p14:creationId xmlns:p14="http://schemas.microsoft.com/office/powerpoint/2010/main" val="226297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A64B5-6264-45E2-9713-F997F6059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361F3D-5302-4B5C-ADA4-B56ED4F9A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951FA5-C415-4602-B1AA-4A8AFED55C6B}"/>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882AC4A7-1E54-4C5F-A4C8-AF5C3D3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E83901-0EF5-40EA-AE9D-12ACCD144F3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60929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20147-81E5-406F-9207-A4B8EBBA9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0E7F819-90E1-4274-98A7-6493219AB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7BAFAB-9D02-461A-B7C0-2E961616FCCC}"/>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FA0C5603-5C89-410A-B88F-85ECF6898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69B80A-D36B-4642-BC71-CC99DA240907}"/>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73696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F0C71-B3B1-4827-9FE7-3B70FD4FF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A03BE7-A503-47DC-9CBF-D9477B55F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CFE2E4-DA32-42BD-88D5-C2F89D4EE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BE4744-AF54-45B7-9A93-2AF289D2E378}"/>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6" name="Footer Placeholder 5">
            <a:extLst>
              <a:ext uri="{FF2B5EF4-FFF2-40B4-BE49-F238E27FC236}">
                <a16:creationId xmlns:a16="http://schemas.microsoft.com/office/drawing/2014/main" xmlns="" id="{5AB8853B-ECFD-4520-A2EA-A48BABFA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76EAA1-7F22-4E74-A5F4-3E762686648C}"/>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40127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E648D-3785-4124-8293-8C925B874A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01AC7F9-D42D-473F-92A0-BC4FDCAB4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E00632-EC74-46A2-9716-CF8DBC5299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F50E3D3-2105-48CD-8957-06ED36466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694CEA1-A3DF-4738-84F2-D17B578D1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22736B-A9FA-42C4-BD41-211E438B88AE}"/>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8" name="Footer Placeholder 7">
            <a:extLst>
              <a:ext uri="{FF2B5EF4-FFF2-40B4-BE49-F238E27FC236}">
                <a16:creationId xmlns:a16="http://schemas.microsoft.com/office/drawing/2014/main" xmlns="" id="{122652D8-BF1B-42EF-9BDB-0ADB3A021B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1BB49E1-4075-4840-8EC0-B14AC8EE271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33971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17543-5161-4335-8CCB-20B9A6A56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3075F68-4808-4D95-B4B5-30609E67DF8F}"/>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4" name="Footer Placeholder 3">
            <a:extLst>
              <a:ext uri="{FF2B5EF4-FFF2-40B4-BE49-F238E27FC236}">
                <a16:creationId xmlns:a16="http://schemas.microsoft.com/office/drawing/2014/main" xmlns="" id="{F22AC20E-639C-4020-A5B0-0205147028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93A6480-B398-4062-A1D5-C9A1C51B2E73}"/>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8790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2F99B3-8F77-4282-81A5-31A0B4898377}"/>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3" name="Footer Placeholder 2">
            <a:extLst>
              <a:ext uri="{FF2B5EF4-FFF2-40B4-BE49-F238E27FC236}">
                <a16:creationId xmlns:a16="http://schemas.microsoft.com/office/drawing/2014/main" xmlns="" id="{D65D3A91-F88E-4035-ADF2-6D84CC1D03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17EDAB-39C7-4560-9D2A-F645AA850365}"/>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31936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BC96F-D743-49CC-9941-E7A85A3D6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D919EC0-FC7A-49E5-9405-88A036C2E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93BD48-33E3-4C61-8439-556307AF0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27F0F-6748-462E-B862-22857E573591}"/>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6" name="Footer Placeholder 5">
            <a:extLst>
              <a:ext uri="{FF2B5EF4-FFF2-40B4-BE49-F238E27FC236}">
                <a16:creationId xmlns:a16="http://schemas.microsoft.com/office/drawing/2014/main" xmlns="" id="{09DA3A3C-0973-4DC9-A3FC-4A77C7C4D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50BF40-6EE8-475B-A697-9C0CDB34DAD4}"/>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27058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9F6337-23F4-4EBB-BB01-8278EE19E1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25A830E-7238-4CAB-BCD9-CD4F64B44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4AE559-216F-4B30-81EB-EB44E8B0F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E739C-62EC-4429-AFD1-4B57869FE48A}"/>
              </a:ext>
            </a:extLst>
          </p:cNvPr>
          <p:cNvSpPr>
            <a:spLocks noGrp="1"/>
          </p:cNvSpPr>
          <p:nvPr>
            <p:ph type="dt" sz="half" idx="10"/>
          </p:nvPr>
        </p:nvSpPr>
        <p:spPr/>
        <p:txBody>
          <a:bodyPr/>
          <a:lstStyle/>
          <a:p>
            <a:fld id="{C7D43C14-71F3-46F7-923A-31B050E1FB58}" type="datetimeFigureOut">
              <a:rPr lang="en-US" smtClean="0"/>
              <a:t>8/22/2021</a:t>
            </a:fld>
            <a:endParaRPr lang="en-US"/>
          </a:p>
        </p:txBody>
      </p:sp>
      <p:sp>
        <p:nvSpPr>
          <p:cNvPr id="6" name="Footer Placeholder 5">
            <a:extLst>
              <a:ext uri="{FF2B5EF4-FFF2-40B4-BE49-F238E27FC236}">
                <a16:creationId xmlns:a16="http://schemas.microsoft.com/office/drawing/2014/main" xmlns="" id="{781E4F8E-F809-4B8F-8085-A031FAC2B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3558EF-225C-4B30-8CF6-4DA158576AE1}"/>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4878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7C1A8B5-2B9A-40CA-AA98-6E0990E8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08FF7B6-5789-45F2-AC91-4DE74FD1FD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FF1D96-D0F0-4033-A2E1-5179BFE41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43C14-71F3-46F7-923A-31B050E1FB58}" type="datetimeFigureOut">
              <a:rPr lang="en-US" smtClean="0"/>
              <a:t>8/22/2021</a:t>
            </a:fld>
            <a:endParaRPr lang="en-US"/>
          </a:p>
        </p:txBody>
      </p:sp>
      <p:sp>
        <p:nvSpPr>
          <p:cNvPr id="5" name="Footer Placeholder 4">
            <a:extLst>
              <a:ext uri="{FF2B5EF4-FFF2-40B4-BE49-F238E27FC236}">
                <a16:creationId xmlns:a16="http://schemas.microsoft.com/office/drawing/2014/main" xmlns="" id="{5511F46B-B9D3-4130-848A-420F137FA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F73EED8-E6BC-4A60-9571-FBAB04FA3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AFC8C-1912-4AD7-A2DB-1854ECF0BB73}" type="slidenum">
              <a:rPr lang="en-US" smtClean="0"/>
              <a:t>‹#›</a:t>
            </a:fld>
            <a:endParaRPr lang="en-US"/>
          </a:p>
        </p:txBody>
      </p:sp>
    </p:spTree>
    <p:extLst>
      <p:ext uri="{BB962C8B-B14F-4D97-AF65-F5344CB8AC3E}">
        <p14:creationId xmlns:p14="http://schemas.microsoft.com/office/powerpoint/2010/main" val="16267999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file:///G:\6847763175148192670.mp4" TargetMode="Externa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file:///G:\SES%20pics\4.7.mp4" TargetMode="Externa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0.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sv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1.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20.svg"/><Relationship Id="rId3" Type="http://schemas.openxmlformats.org/officeDocument/2006/relationships/slideLayout" Target="../slideLayouts/slideLayout1.xml"/><Relationship Id="rId7" Type="http://schemas.openxmlformats.org/officeDocument/2006/relationships/oleObject" Target="../embeddings/oleObject1.bin"/><Relationship Id="rId12" Type="http://schemas.openxmlformats.org/officeDocument/2006/relationships/image" Target="../media/image13.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image" Target="../media/image18.svg"/><Relationship Id="rId5" Type="http://schemas.openxmlformats.org/officeDocument/2006/relationships/image" Target="../media/image10.wmf"/><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767" y="893928"/>
            <a:ext cx="4671989" cy="1533184"/>
          </a:xfrm>
        </p:spPr>
        <p:txBody>
          <a:bodyPr vert="horz" lIns="91440" tIns="45720" rIns="91440" bIns="45720" rtlCol="0" anchor="ctr">
            <a:normAutofit/>
          </a:bodyPr>
          <a:lstStyle/>
          <a:p>
            <a:pPr algn="l"/>
            <a:r>
              <a:rPr lang="en-US" sz="4400" b="1" kern="1200" dirty="0">
                <a:solidFill>
                  <a:srgbClr val="002060"/>
                </a:solidFill>
                <a:latin typeface="+mj-lt"/>
                <a:ea typeface="+mj-ea"/>
                <a:cs typeface="+mj-cs"/>
              </a:rPr>
              <a:t/>
            </a:r>
            <a:br>
              <a:rPr lang="en-US" sz="4400" b="1" kern="1200" dirty="0">
                <a:solidFill>
                  <a:srgbClr val="002060"/>
                </a:solidFill>
                <a:latin typeface="+mj-lt"/>
                <a:ea typeface="+mj-ea"/>
                <a:cs typeface="+mj-cs"/>
              </a:rPr>
            </a:br>
            <a:r>
              <a:rPr lang="en-US" sz="2400" b="1" kern="1200" dirty="0">
                <a:solidFill>
                  <a:srgbClr val="002060"/>
                </a:solidFill>
                <a:latin typeface="+mj-lt"/>
                <a:ea typeface="+mj-ea"/>
                <a:cs typeface="+mj-cs"/>
              </a:rPr>
              <a:t>BỘ GIÁO DỤC VÀ ĐÀO TẠO</a:t>
            </a:r>
            <a:br>
              <a:rPr lang="en-US" sz="2400" b="1" kern="1200" dirty="0">
                <a:solidFill>
                  <a:srgbClr val="002060"/>
                </a:solidFill>
                <a:latin typeface="+mj-lt"/>
                <a:ea typeface="+mj-ea"/>
                <a:cs typeface="+mj-cs"/>
              </a:rPr>
            </a:br>
            <a:r>
              <a:rPr lang="en-US" sz="2400" b="1" kern="1200" dirty="0">
                <a:solidFill>
                  <a:srgbClr val="002060"/>
                </a:solidFill>
                <a:latin typeface="+mj-lt"/>
                <a:ea typeface="+mj-ea"/>
                <a:cs typeface="+mj-cs"/>
              </a:rPr>
              <a:t>VỤ GIÁO DỤC MẦM NON</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p:cNvSpPr>
            <a:spLocks noGrp="1"/>
          </p:cNvSpPr>
          <p:nvPr>
            <p:ph type="subTitle" idx="1"/>
          </p:nvPr>
        </p:nvSpPr>
        <p:spPr>
          <a:xfrm>
            <a:off x="3846464" y="1117600"/>
            <a:ext cx="8210070" cy="5522210"/>
          </a:xfrm>
        </p:spPr>
        <p:txBody>
          <a:bodyPr vert="horz" lIns="91440" tIns="45720" rIns="91440" bIns="45720" rtlCol="0" anchor="ctr">
            <a:normAutofit/>
          </a:bodyPr>
          <a:lstStyle/>
          <a:p>
            <a:r>
              <a:rPr lang="en-US" sz="3200" b="1" dirty="0" err="1">
                <a:solidFill>
                  <a:srgbClr val="002060"/>
                </a:solidFill>
              </a:rPr>
              <a:t>Tập</a:t>
            </a:r>
            <a:r>
              <a:rPr lang="en-US" sz="3200" b="1" dirty="0">
                <a:solidFill>
                  <a:srgbClr val="002060"/>
                </a:solidFill>
              </a:rPr>
              <a:t> </a:t>
            </a:r>
            <a:r>
              <a:rPr lang="en-US" sz="3200" b="1" dirty="0" err="1">
                <a:solidFill>
                  <a:srgbClr val="002060"/>
                </a:solidFill>
              </a:rPr>
              <a:t>huấn</a:t>
            </a:r>
            <a:r>
              <a:rPr lang="en-US" sz="3200" b="1" dirty="0">
                <a:solidFill>
                  <a:srgbClr val="002060"/>
                </a:solidFill>
              </a:rPr>
              <a:t> </a:t>
            </a:r>
            <a:r>
              <a:rPr lang="en-US" sz="3200" b="1" dirty="0" err="1">
                <a:solidFill>
                  <a:srgbClr val="002060"/>
                </a:solidFill>
              </a:rPr>
              <a:t>Cán</a:t>
            </a:r>
            <a:r>
              <a:rPr lang="en-US" sz="3200" b="1" dirty="0">
                <a:solidFill>
                  <a:srgbClr val="002060"/>
                </a:solidFill>
              </a:rPr>
              <a:t> </a:t>
            </a:r>
            <a:r>
              <a:rPr lang="en-US" sz="3200" b="1" dirty="0" err="1">
                <a:solidFill>
                  <a:srgbClr val="002060"/>
                </a:solidFill>
              </a:rPr>
              <a:t>bộ</a:t>
            </a:r>
            <a:r>
              <a:rPr lang="en-US" sz="3200" b="1" dirty="0">
                <a:solidFill>
                  <a:srgbClr val="002060"/>
                </a:solidFill>
              </a:rPr>
              <a:t> </a:t>
            </a:r>
            <a:r>
              <a:rPr lang="en-US" sz="3200" b="1" dirty="0" err="1">
                <a:solidFill>
                  <a:srgbClr val="002060"/>
                </a:solidFill>
              </a:rPr>
              <a:t>quản</a:t>
            </a:r>
            <a:r>
              <a:rPr lang="en-US" sz="3200" b="1" dirty="0">
                <a:solidFill>
                  <a:srgbClr val="002060"/>
                </a:solidFill>
              </a:rPr>
              <a:t> </a:t>
            </a:r>
            <a:r>
              <a:rPr lang="en-US" sz="3200" b="1" dirty="0" err="1">
                <a:solidFill>
                  <a:srgbClr val="002060"/>
                </a:solidFill>
              </a:rPr>
              <a:t>lí</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Giáo</a:t>
            </a:r>
            <a:r>
              <a:rPr lang="en-US" sz="3200" b="1" dirty="0">
                <a:solidFill>
                  <a:srgbClr val="002060"/>
                </a:solidFill>
              </a:rPr>
              <a:t> </a:t>
            </a:r>
            <a:r>
              <a:rPr lang="en-US" sz="3200" b="1" dirty="0" err="1">
                <a:solidFill>
                  <a:srgbClr val="002060"/>
                </a:solidFill>
              </a:rPr>
              <a:t>viên</a:t>
            </a:r>
            <a:endParaRPr lang="en-US" sz="3200" b="1" dirty="0">
              <a:solidFill>
                <a:srgbClr val="002060"/>
              </a:solidFill>
            </a:endParaRPr>
          </a:p>
          <a:p>
            <a:pPr algn="l"/>
            <a:endParaRPr lang="en-US" sz="2800" b="1" dirty="0">
              <a:solidFill>
                <a:srgbClr val="002060"/>
              </a:solidFill>
            </a:endParaRPr>
          </a:p>
          <a:p>
            <a:r>
              <a:rPr lang="en-US" sz="3600" b="1" dirty="0">
                <a:solidFill>
                  <a:srgbClr val="002060"/>
                </a:solidFill>
              </a:rPr>
              <a:t>GIÁO DỤC HÒA NHẬP </a:t>
            </a:r>
          </a:p>
          <a:p>
            <a:r>
              <a:rPr lang="en-US" sz="3600" b="1" dirty="0">
                <a:solidFill>
                  <a:srgbClr val="002060"/>
                </a:solidFill>
              </a:rPr>
              <a:t>TRẺ KHUYẾT TẬT </a:t>
            </a:r>
          </a:p>
          <a:p>
            <a:r>
              <a:rPr lang="en-US" sz="3600" b="1" dirty="0">
                <a:solidFill>
                  <a:srgbClr val="002060"/>
                </a:solidFill>
              </a:rPr>
              <a:t>TRONG CƠ SỞ GIÁO DỤC MẦM NON</a:t>
            </a:r>
          </a:p>
          <a:p>
            <a:pPr algn="l"/>
            <a:endParaRPr lang="en-US" sz="2800" b="1" dirty="0">
              <a:solidFill>
                <a:srgbClr val="002060"/>
              </a:solidFill>
            </a:endParaRPr>
          </a:p>
          <a:p>
            <a:pPr algn="l"/>
            <a:endParaRPr lang="en-US" sz="2800" b="1" dirty="0">
              <a:solidFill>
                <a:srgbClr val="002060"/>
              </a:solidFill>
            </a:endParaRPr>
          </a:p>
          <a:p>
            <a:r>
              <a:rPr lang="en-US" sz="2800" b="1" dirty="0" err="1">
                <a:solidFill>
                  <a:srgbClr val="002060"/>
                </a:solidFill>
              </a:rPr>
              <a:t>Hà</a:t>
            </a:r>
            <a:r>
              <a:rPr lang="en-US" sz="2800" b="1" dirty="0">
                <a:solidFill>
                  <a:srgbClr val="002060"/>
                </a:solidFill>
              </a:rPr>
              <a:t> </a:t>
            </a:r>
            <a:r>
              <a:rPr lang="en-US" sz="2800" b="1" dirty="0" err="1">
                <a:solidFill>
                  <a:srgbClr val="002060"/>
                </a:solidFill>
              </a:rPr>
              <a:t>Nội</a:t>
            </a:r>
            <a:r>
              <a:rPr lang="en-US" sz="2800" b="1" dirty="0">
                <a:solidFill>
                  <a:srgbClr val="002060"/>
                </a:solidFill>
              </a:rPr>
              <a:t>, 2021</a:t>
            </a:r>
          </a:p>
        </p:txBody>
      </p:sp>
      <p:pic>
        <p:nvPicPr>
          <p:cNvPr id="5" name="Picture 4" descr="High Five Bee">
            <a:extLst>
              <a:ext uri="{FF2B5EF4-FFF2-40B4-BE49-F238E27FC236}">
                <a16:creationId xmlns:a16="http://schemas.microsoft.com/office/drawing/2014/main" xmlns="" id="{E757E966-D091-44EC-910B-28FCEB7AE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6" y="2816426"/>
            <a:ext cx="3762829" cy="3762829"/>
          </a:xfrm>
          <a:prstGeom prst="rect">
            <a:avLst/>
          </a:prstGeom>
        </p:spPr>
      </p:pic>
    </p:spTree>
    <p:custDataLst>
      <p:tags r:id="rId1"/>
    </p:custDataLst>
    <p:extLst>
      <p:ext uri="{BB962C8B-B14F-4D97-AF65-F5344CB8AC3E}">
        <p14:creationId xmlns:p14="http://schemas.microsoft.com/office/powerpoint/2010/main" val="316710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xmlns=""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Picture 4" descr="MCj02341100000[1]">
            <a:extLst>
              <a:ext uri="{FF2B5EF4-FFF2-40B4-BE49-F238E27FC236}">
                <a16:creationId xmlns:a16="http://schemas.microsoft.com/office/drawing/2014/main" xmlns="" id="{C9FD12A2-5A24-4147-86E9-F8531B4A63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8060143" y="2105470"/>
            <a:ext cx="2167706" cy="3217333"/>
          </a:xfrm>
          <a:prstGeom prst="rect">
            <a:avLst/>
          </a:prstGeom>
        </p:spPr>
      </p:pic>
      <p:sp>
        <p:nvSpPr>
          <p:cNvPr id="37892" name="Text Box 4">
            <a:extLst>
              <a:ext uri="{FF2B5EF4-FFF2-40B4-BE49-F238E27FC236}">
                <a16:creationId xmlns:a16="http://schemas.microsoft.com/office/drawing/2014/main" xmlns="" id="{A7D4CD17-BF9D-4CB6-9530-16E396DF352D}"/>
              </a:ext>
            </a:extLst>
          </p:cNvPr>
          <p:cNvSpPr txBox="1">
            <a:spLocks noChangeArrowheads="1"/>
          </p:cNvSpPr>
          <p:nvPr/>
        </p:nvSpPr>
        <p:spPr bwMode="auto">
          <a:xfrm>
            <a:off x="6829428" y="972223"/>
            <a:ext cx="4381504" cy="584775"/>
          </a:xfrm>
          <a:prstGeom prst="rect">
            <a:avLst/>
          </a:prstGeom>
          <a:solidFill>
            <a:srgbClr val="2FB68E"/>
          </a:solidFill>
          <a:ln>
            <a:noFill/>
          </a:ln>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buClrTx/>
              <a:buFontTx/>
              <a:buNone/>
            </a:pPr>
            <a:r>
              <a:rPr lang="en-US" altLang="en-US" sz="3200" b="1" dirty="0">
                <a:solidFill>
                  <a:schemeClr val="tx1"/>
                </a:solidFill>
                <a:latin typeface="+mj-lt"/>
              </a:rPr>
              <a:t>NGUYÊN TẮC QUẢN LÍ</a:t>
            </a:r>
          </a:p>
        </p:txBody>
      </p:sp>
      <p:sp>
        <p:nvSpPr>
          <p:cNvPr id="2" name="Rectangle 1">
            <a:extLst>
              <a:ext uri="{FF2B5EF4-FFF2-40B4-BE49-F238E27FC236}">
                <a16:creationId xmlns:a16="http://schemas.microsoft.com/office/drawing/2014/main" xmlns="" id="{F670E26D-66D3-4473-8BCA-46F6FA4E208E}"/>
              </a:ext>
            </a:extLst>
          </p:cNvPr>
          <p:cNvSpPr/>
          <p:nvPr/>
        </p:nvSpPr>
        <p:spPr>
          <a:xfrm>
            <a:off x="1212952" y="1645669"/>
            <a:ext cx="5238577" cy="689726"/>
          </a:xfrm>
          <a:prstGeom prst="rect">
            <a:avLst/>
          </a:prstGeom>
          <a:solidFill>
            <a:srgbClr val="A3DE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endParaRPr lang="en-US" altLang="en-US" sz="2800" b="1" dirty="0">
              <a:solidFill>
                <a:srgbClr val="000000"/>
              </a:solidFill>
            </a:endParaRPr>
          </a:p>
          <a:p>
            <a:pPr algn="ctr">
              <a:lnSpc>
                <a:spcPct val="150000"/>
              </a:lnSpc>
              <a:spcAft>
                <a:spcPts val="600"/>
              </a:spcAft>
            </a:pPr>
            <a:r>
              <a:rPr lang="en-US" altLang="en-US" sz="2800" b="1" dirty="0" err="1">
                <a:solidFill>
                  <a:srgbClr val="000000"/>
                </a:solidFill>
              </a:rPr>
              <a:t>Vì</a:t>
            </a:r>
            <a:r>
              <a:rPr lang="en-US" altLang="en-US" sz="2800" b="1" dirty="0">
                <a:solidFill>
                  <a:srgbClr val="000000"/>
                </a:solidFill>
              </a:rPr>
              <a:t> </a:t>
            </a:r>
            <a:r>
              <a:rPr lang="en-US" altLang="en-US" sz="2800" b="1" dirty="0" err="1">
                <a:solidFill>
                  <a:srgbClr val="000000"/>
                </a:solidFill>
              </a:rPr>
              <a:t>lợi</a:t>
            </a:r>
            <a:r>
              <a:rPr lang="en-US" altLang="en-US" sz="2800" b="1" dirty="0">
                <a:solidFill>
                  <a:srgbClr val="000000"/>
                </a:solidFill>
              </a:rPr>
              <a:t> </a:t>
            </a:r>
            <a:r>
              <a:rPr lang="en-US" altLang="en-US" sz="2800" b="1" dirty="0" err="1">
                <a:solidFill>
                  <a:srgbClr val="000000"/>
                </a:solidFill>
              </a:rPr>
              <a:t>ích</a:t>
            </a:r>
            <a:r>
              <a:rPr lang="en-US" altLang="en-US" sz="2800" b="1" dirty="0">
                <a:solidFill>
                  <a:srgbClr val="000000"/>
                </a:solidFill>
              </a:rPr>
              <a:t> </a:t>
            </a:r>
            <a:r>
              <a:rPr lang="en-US" altLang="en-US" sz="2800" b="1" dirty="0" err="1">
                <a:solidFill>
                  <a:srgbClr val="000000"/>
                </a:solidFill>
              </a:rPr>
              <a:t>tốt</a:t>
            </a:r>
            <a:r>
              <a:rPr lang="en-US" altLang="en-US" sz="2800" b="1" dirty="0">
                <a:solidFill>
                  <a:srgbClr val="000000"/>
                </a:solidFill>
              </a:rPr>
              <a:t> </a:t>
            </a:r>
            <a:r>
              <a:rPr lang="en-US" altLang="en-US" sz="2800" b="1" dirty="0" err="1">
                <a:solidFill>
                  <a:srgbClr val="000000"/>
                </a:solidFill>
              </a:rPr>
              <a:t>nhất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a:t>
            </a:r>
            <a:r>
              <a:rPr lang="en-US" altLang="en-US" sz="2800" b="1" dirty="0" err="1">
                <a:solidFill>
                  <a:srgbClr val="000000"/>
                </a:solidFill>
              </a:rPr>
              <a:t>trẻ</a:t>
            </a:r>
            <a:endParaRPr lang="en-US" altLang="en-US" sz="2800" dirty="0">
              <a:solidFill>
                <a:schemeClr val="tx1"/>
              </a:solidFill>
            </a:endParaRPr>
          </a:p>
          <a:p>
            <a:pPr algn="ctr">
              <a:lnSpc>
                <a:spcPct val="150000"/>
              </a:lnSpc>
              <a:spcAft>
                <a:spcPts val="600"/>
              </a:spcAft>
            </a:pPr>
            <a:endParaRPr lang="en-US" sz="2800" dirty="0"/>
          </a:p>
        </p:txBody>
      </p:sp>
      <p:sp>
        <p:nvSpPr>
          <p:cNvPr id="31" name="Rectangle 30">
            <a:extLst>
              <a:ext uri="{FF2B5EF4-FFF2-40B4-BE49-F238E27FC236}">
                <a16:creationId xmlns:a16="http://schemas.microsoft.com/office/drawing/2014/main" xmlns="" id="{B63AC5E2-76E7-4F20-B3BF-05D590EDDFF5}"/>
              </a:ext>
            </a:extLst>
          </p:cNvPr>
          <p:cNvSpPr/>
          <p:nvPr/>
        </p:nvSpPr>
        <p:spPr>
          <a:xfrm>
            <a:off x="1226696" y="2812487"/>
            <a:ext cx="5238577" cy="689726"/>
          </a:xfrm>
          <a:prstGeom prst="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Tôn</a:t>
            </a:r>
            <a:r>
              <a:rPr lang="en-US" altLang="en-US" sz="2800" b="1" dirty="0">
                <a:solidFill>
                  <a:srgbClr val="000000"/>
                </a:solidFill>
              </a:rPr>
              <a:t> </a:t>
            </a:r>
            <a:r>
              <a:rPr lang="en-US" altLang="en-US" sz="2800" b="1" dirty="0" err="1">
                <a:solidFill>
                  <a:srgbClr val="000000"/>
                </a:solidFill>
              </a:rPr>
              <a:t>trọng</a:t>
            </a:r>
            <a:r>
              <a:rPr lang="en-US" altLang="en-US" sz="2800" b="1" dirty="0">
                <a:solidFill>
                  <a:srgbClr val="000000"/>
                </a:solidFill>
              </a:rPr>
              <a:t> </a:t>
            </a:r>
            <a:r>
              <a:rPr lang="en-US" altLang="en-US" sz="2800" b="1" dirty="0" err="1">
                <a:solidFill>
                  <a:srgbClr val="000000"/>
                </a:solidFill>
              </a:rPr>
              <a:t>sự</a:t>
            </a:r>
            <a:r>
              <a:rPr lang="en-US" altLang="en-US" sz="2800" b="1" dirty="0">
                <a:solidFill>
                  <a:srgbClr val="000000"/>
                </a:solidFill>
              </a:rPr>
              <a:t> </a:t>
            </a:r>
            <a:r>
              <a:rPr lang="en-US" altLang="en-US" sz="2800" b="1" dirty="0" err="1">
                <a:solidFill>
                  <a:srgbClr val="000000"/>
                </a:solidFill>
              </a:rPr>
              <a:t>khác</a:t>
            </a:r>
            <a:r>
              <a:rPr lang="en-US" altLang="en-US" sz="2800" b="1" dirty="0">
                <a:solidFill>
                  <a:srgbClr val="000000"/>
                </a:solidFill>
              </a:rPr>
              <a:t> </a:t>
            </a:r>
            <a:r>
              <a:rPr lang="en-US" altLang="en-US" sz="2800" b="1" dirty="0" err="1">
                <a:solidFill>
                  <a:srgbClr val="000000"/>
                </a:solidFill>
              </a:rPr>
              <a:t>biệt</a:t>
            </a:r>
            <a:endParaRPr lang="en-US" altLang="en-US" sz="2800" dirty="0">
              <a:solidFill>
                <a:schemeClr val="tx1"/>
              </a:solidFill>
            </a:endParaRPr>
          </a:p>
          <a:p>
            <a:pPr algn="ctr">
              <a:lnSpc>
                <a:spcPct val="150000"/>
              </a:lnSpc>
              <a:spcAft>
                <a:spcPts val="600"/>
              </a:spcAft>
            </a:pPr>
            <a:endParaRPr lang="en-US" sz="2800" dirty="0"/>
          </a:p>
        </p:txBody>
      </p:sp>
      <p:sp>
        <p:nvSpPr>
          <p:cNvPr id="32" name="Rectangle 31">
            <a:extLst>
              <a:ext uri="{FF2B5EF4-FFF2-40B4-BE49-F238E27FC236}">
                <a16:creationId xmlns:a16="http://schemas.microsoft.com/office/drawing/2014/main" xmlns="" id="{8BBF3B2A-96CE-4975-BBAA-FABC608C3BF9}"/>
              </a:ext>
            </a:extLst>
          </p:cNvPr>
          <p:cNvSpPr/>
          <p:nvPr/>
        </p:nvSpPr>
        <p:spPr>
          <a:xfrm>
            <a:off x="1274163" y="4079318"/>
            <a:ext cx="5238577" cy="689726"/>
          </a:xfrm>
          <a:prstGeom prst="rect">
            <a:avLst/>
          </a:prstGeom>
          <a:solidFill>
            <a:srgbClr val="1E8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Sử</a:t>
            </a:r>
            <a:r>
              <a:rPr lang="en-US" altLang="en-US" sz="2800" b="1" dirty="0">
                <a:solidFill>
                  <a:srgbClr val="000000"/>
                </a:solidFill>
              </a:rPr>
              <a:t> </a:t>
            </a:r>
            <a:r>
              <a:rPr lang="en-US" altLang="en-US" sz="2800" b="1" dirty="0" err="1">
                <a:solidFill>
                  <a:srgbClr val="000000"/>
                </a:solidFill>
              </a:rPr>
              <a:t>dụng</a:t>
            </a:r>
            <a:r>
              <a:rPr lang="en-US" altLang="en-US" sz="2800" b="1" dirty="0">
                <a:solidFill>
                  <a:srgbClr val="000000"/>
                </a:solidFill>
              </a:rPr>
              <a:t> </a:t>
            </a:r>
            <a:r>
              <a:rPr lang="en-US" altLang="en-US" sz="2800" b="1" dirty="0" err="1">
                <a:solidFill>
                  <a:srgbClr val="000000"/>
                </a:solidFill>
              </a:rPr>
              <a:t>các</a:t>
            </a:r>
            <a:r>
              <a:rPr lang="en-US" altLang="en-US" sz="2800" b="1" dirty="0">
                <a:solidFill>
                  <a:srgbClr val="000000"/>
                </a:solidFill>
              </a:rPr>
              <a:t> pp </a:t>
            </a:r>
            <a:r>
              <a:rPr lang="en-US" altLang="en-US" sz="2800" b="1" dirty="0" err="1">
                <a:solidFill>
                  <a:srgbClr val="000000"/>
                </a:solidFill>
              </a:rPr>
              <a:t>quản</a:t>
            </a:r>
            <a:r>
              <a:rPr lang="en-US" altLang="en-US" sz="2800" b="1" dirty="0">
                <a:solidFill>
                  <a:srgbClr val="000000"/>
                </a:solidFill>
              </a:rPr>
              <a:t> </a:t>
            </a:r>
            <a:r>
              <a:rPr lang="en-US" altLang="en-US" sz="2800" b="1" dirty="0" err="1">
                <a:solidFill>
                  <a:srgbClr val="000000"/>
                </a:solidFill>
              </a:rPr>
              <a:t>lí</a:t>
            </a:r>
            <a:endParaRPr lang="en-US" altLang="en-US" sz="2800" dirty="0">
              <a:solidFill>
                <a:schemeClr val="tx1"/>
              </a:solidFill>
            </a:endParaRPr>
          </a:p>
          <a:p>
            <a:pPr algn="ctr">
              <a:lnSpc>
                <a:spcPct val="150000"/>
              </a:lnSpc>
              <a:spcAft>
                <a:spcPts val="600"/>
              </a:spcAft>
            </a:pPr>
            <a:endParaRPr lang="en-US" sz="2800" dirty="0"/>
          </a:p>
        </p:txBody>
      </p:sp>
      <p:sp>
        <p:nvSpPr>
          <p:cNvPr id="33" name="Rectangle 32">
            <a:extLst>
              <a:ext uri="{FF2B5EF4-FFF2-40B4-BE49-F238E27FC236}">
                <a16:creationId xmlns:a16="http://schemas.microsoft.com/office/drawing/2014/main" xmlns="" id="{94F9FEA4-A783-4661-8324-8117B40630FC}"/>
              </a:ext>
            </a:extLst>
          </p:cNvPr>
          <p:cNvSpPr/>
          <p:nvPr/>
        </p:nvSpPr>
        <p:spPr>
          <a:xfrm>
            <a:off x="1257301" y="5401192"/>
            <a:ext cx="5287918" cy="689726"/>
          </a:xfrm>
          <a:prstGeom prst="rect">
            <a:avLst/>
          </a:prstGeom>
          <a:solidFill>
            <a:srgbClr val="EBCA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Dựa</a:t>
            </a:r>
            <a:r>
              <a:rPr lang="en-US" altLang="en-US" sz="2800" b="1" dirty="0">
                <a:solidFill>
                  <a:srgbClr val="000000"/>
                </a:solidFill>
              </a:rPr>
              <a:t> </a:t>
            </a:r>
            <a:r>
              <a:rPr lang="en-US" altLang="en-US" sz="2800" b="1" dirty="0" err="1">
                <a:solidFill>
                  <a:srgbClr val="000000"/>
                </a:solidFill>
              </a:rPr>
              <a:t>vào</a:t>
            </a:r>
            <a:r>
              <a:rPr lang="en-US" altLang="en-US" sz="2800" b="1" dirty="0">
                <a:solidFill>
                  <a:srgbClr val="000000"/>
                </a:solidFill>
              </a:rPr>
              <a:t> </a:t>
            </a:r>
            <a:r>
              <a:rPr lang="en-US" altLang="en-US" sz="2800" b="1" dirty="0" err="1">
                <a:solidFill>
                  <a:srgbClr val="000000"/>
                </a:solidFill>
              </a:rPr>
              <a:t>cộng</a:t>
            </a:r>
            <a:r>
              <a:rPr lang="en-US" altLang="en-US" sz="2800" b="1" dirty="0">
                <a:solidFill>
                  <a:srgbClr val="000000"/>
                </a:solidFill>
              </a:rPr>
              <a:t> </a:t>
            </a:r>
            <a:r>
              <a:rPr lang="en-US" altLang="en-US" sz="2800" b="1" dirty="0" err="1">
                <a:solidFill>
                  <a:srgbClr val="000000"/>
                </a:solidFill>
              </a:rPr>
              <a:t>đồng</a:t>
            </a:r>
            <a:endParaRPr lang="en-US" altLang="en-US" sz="2800" dirty="0">
              <a:solidFill>
                <a:schemeClr val="tx1"/>
              </a:solidFill>
            </a:endParaRPr>
          </a:p>
          <a:p>
            <a:pPr algn="ctr">
              <a:lnSpc>
                <a:spcPct val="150000"/>
              </a:lnSpc>
              <a:spcAft>
                <a:spcPts val="600"/>
              </a:spcAft>
            </a:pP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2">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4">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8F451A30-466B-4996-9BA5-CD6ABCC6D5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15E1BAD-05B0-4DA3-9EB3-7D8889525E9E}"/>
              </a:ext>
            </a:extLst>
          </p:cNvPr>
          <p:cNvSpPr txBox="1"/>
          <p:nvPr/>
        </p:nvSpPr>
        <p:spPr>
          <a:xfrm>
            <a:off x="4565334" y="1038737"/>
            <a:ext cx="5843018" cy="880006"/>
          </a:xfrm>
          <a:prstGeom prst="rect">
            <a:avLst/>
          </a:prstGeom>
          <a:solidFill>
            <a:srgbClr val="2FB68E"/>
          </a:solidFill>
        </p:spPr>
        <p:txBody>
          <a:bodyPr vert="horz" lIns="91440" tIns="45720" rIns="91440" bIns="45720" rtlCol="0" anchor="ctr">
            <a:normAutofit/>
          </a:bodyPr>
          <a:lstStyle/>
          <a:p>
            <a:pPr>
              <a:lnSpc>
                <a:spcPct val="90000"/>
              </a:lnSpc>
              <a:spcBef>
                <a:spcPct val="0"/>
              </a:spcBef>
              <a:spcAft>
                <a:spcPts val="600"/>
              </a:spcAft>
              <a:defRPr/>
            </a:pPr>
            <a:r>
              <a:rPr lang="en-US" sz="3200" b="1" kern="1200" dirty="0">
                <a:solidFill>
                  <a:schemeClr val="tx1"/>
                </a:solidFill>
                <a:effectLst>
                  <a:outerShdw blurRad="38100" dist="38100" dir="2700000" algn="tl">
                    <a:srgbClr val="C0C0C0"/>
                  </a:outerShdw>
                </a:effectLst>
                <a:latin typeface="+mj-lt"/>
                <a:ea typeface="+mj-ea"/>
                <a:cs typeface="+mj-cs"/>
              </a:rPr>
              <a:t>NỘI DUNG QUẢN LÍ </a:t>
            </a:r>
          </a:p>
        </p:txBody>
      </p:sp>
      <p:pic>
        <p:nvPicPr>
          <p:cNvPr id="16" name="Graphic 15" descr="Agriculture outline">
            <a:extLst>
              <a:ext uri="{FF2B5EF4-FFF2-40B4-BE49-F238E27FC236}">
                <a16:creationId xmlns:a16="http://schemas.microsoft.com/office/drawing/2014/main" xmlns="" id="{FE5BED81-F5CD-400D-BC1F-BCA0FCFA86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p:blipFill>
        <p:spPr>
          <a:xfrm>
            <a:off x="1033045" y="2173574"/>
            <a:ext cx="3060999" cy="3060999"/>
          </a:xfrm>
          <a:prstGeom prst="rect">
            <a:avLst/>
          </a:prstGeom>
        </p:spPr>
      </p:pic>
      <p:sp>
        <p:nvSpPr>
          <p:cNvPr id="8" name="TextBox 7">
            <a:extLst>
              <a:ext uri="{FF2B5EF4-FFF2-40B4-BE49-F238E27FC236}">
                <a16:creationId xmlns:a16="http://schemas.microsoft.com/office/drawing/2014/main" xmlns="" id="{3D302E18-F69D-4784-8F0F-0B80EE2CE512}"/>
              </a:ext>
            </a:extLst>
          </p:cNvPr>
          <p:cNvSpPr txBox="1"/>
          <p:nvPr/>
        </p:nvSpPr>
        <p:spPr>
          <a:xfrm>
            <a:off x="4278489" y="1727198"/>
            <a:ext cx="6979124" cy="3784787"/>
          </a:xfrm>
          <a:prstGeom prst="rect">
            <a:avLst/>
          </a:prstGeom>
        </p:spPr>
        <p:txBody>
          <a:bodyPr vert="horz" lIns="91440" tIns="45720" rIns="91440" bIns="45720" rtlCol="0" anchor="t">
            <a:noAutofit/>
          </a:bodyPr>
          <a:lstStyle/>
          <a:p>
            <a:pPr>
              <a:lnSpc>
                <a:spcPct val="150000"/>
              </a:lnSpc>
              <a:spcAft>
                <a:spcPts val="600"/>
              </a:spcAft>
              <a:defRPr/>
            </a:pPr>
            <a:r>
              <a:rPr lang="en-US" sz="2400" b="1" dirty="0"/>
              <a:t>1.Lập </a:t>
            </a:r>
            <a:r>
              <a:rPr lang="en-US" sz="2400" b="1" dirty="0" err="1"/>
              <a:t>kế</a:t>
            </a:r>
            <a:r>
              <a:rPr lang="en-US" sz="2400" b="1" dirty="0"/>
              <a:t> </a:t>
            </a:r>
            <a:r>
              <a:rPr lang="en-US" sz="2400" b="1" dirty="0" err="1"/>
              <a:t>hoạch</a:t>
            </a:r>
            <a:endParaRPr lang="en-US" sz="2400" b="1" dirty="0"/>
          </a:p>
          <a:p>
            <a:pPr>
              <a:lnSpc>
                <a:spcPct val="150000"/>
              </a:lnSpc>
              <a:spcAft>
                <a:spcPts val="600"/>
              </a:spcAft>
              <a:defRPr/>
            </a:pPr>
            <a:r>
              <a:rPr lang="en-US" sz="2400" b="1" dirty="0"/>
              <a:t>2. </a:t>
            </a:r>
            <a:r>
              <a:rPr lang="en-US" sz="2400" b="1" dirty="0" err="1"/>
              <a:t>Kế</a:t>
            </a:r>
            <a:r>
              <a:rPr lang="en-US" sz="2400" b="1" dirty="0"/>
              <a:t> </a:t>
            </a:r>
            <a:r>
              <a:rPr lang="en-US" sz="2400" b="1" dirty="0" err="1"/>
              <a:t>hoạch</a:t>
            </a:r>
            <a:r>
              <a:rPr lang="en-US" sz="2400" b="1" dirty="0"/>
              <a:t> </a:t>
            </a:r>
            <a:r>
              <a:rPr lang="en-US" sz="2400" b="1" dirty="0" err="1"/>
              <a:t>giáo</a:t>
            </a:r>
            <a:r>
              <a:rPr lang="en-US" sz="2400" b="1" dirty="0"/>
              <a:t> </a:t>
            </a:r>
            <a:r>
              <a:rPr lang="en-US" sz="2400" b="1" dirty="0" err="1"/>
              <a:t>dục</a:t>
            </a:r>
            <a:r>
              <a:rPr lang="en-US" sz="2400" b="1" dirty="0"/>
              <a:t> </a:t>
            </a:r>
            <a:r>
              <a:rPr lang="en-US" sz="2400" b="1" dirty="0" err="1"/>
              <a:t>cá</a:t>
            </a:r>
            <a:r>
              <a:rPr lang="en-US" sz="2400" b="1" dirty="0"/>
              <a:t> </a:t>
            </a:r>
            <a:r>
              <a:rPr lang="en-US" sz="2400" b="1" dirty="0" err="1"/>
              <a:t>nhân</a:t>
            </a:r>
            <a:endParaRPr lang="en-US" sz="2400" b="1" dirty="0"/>
          </a:p>
          <a:p>
            <a:pPr>
              <a:lnSpc>
                <a:spcPct val="150000"/>
              </a:lnSpc>
              <a:spcAft>
                <a:spcPts val="600"/>
              </a:spcAft>
              <a:defRPr/>
            </a:pPr>
            <a:r>
              <a:rPr lang="en-US" sz="2400" b="1" dirty="0">
                <a:effectLst>
                  <a:outerShdw blurRad="38100" dist="38100" dir="2700000" algn="tl">
                    <a:srgbClr val="C0C0C0"/>
                  </a:outerShdw>
                </a:effectLst>
              </a:rPr>
              <a:t>3. </a:t>
            </a:r>
            <a:r>
              <a:rPr lang="en-US" sz="2400" b="1" dirty="0" err="1">
                <a:effectLst>
                  <a:outerShdw blurRad="38100" dist="38100" dir="2700000" algn="tl">
                    <a:srgbClr val="C0C0C0"/>
                  </a:outerShdw>
                </a:effectLst>
              </a:rPr>
              <a:t>Tổ</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chức</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giáo</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dục</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hòa</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nhập</a:t>
            </a:r>
            <a:endParaRPr lang="en-US" sz="2400" b="1" dirty="0">
              <a:effectLst>
                <a:outerShdw blurRad="38100" dist="38100" dir="2700000" algn="tl">
                  <a:srgbClr val="C0C0C0"/>
                </a:outerShdw>
              </a:effectLst>
            </a:endParaRPr>
          </a:p>
          <a:p>
            <a:pPr>
              <a:lnSpc>
                <a:spcPct val="150000"/>
              </a:lnSpc>
              <a:spcAft>
                <a:spcPts val="600"/>
              </a:spcAft>
              <a:defRPr/>
            </a:pPr>
            <a:r>
              <a:rPr lang="en-US" sz="2400" b="1" dirty="0">
                <a:effectLst>
                  <a:outerShdw blurRad="38100" dist="38100" dir="2700000" algn="tl">
                    <a:srgbClr val="C0C0C0"/>
                  </a:outerShdw>
                </a:effectLst>
              </a:rPr>
              <a:t>4. </a:t>
            </a:r>
            <a:r>
              <a:rPr lang="en-US" sz="2400" b="1" dirty="0" err="1"/>
              <a:t>Quản</a:t>
            </a:r>
            <a:r>
              <a:rPr lang="en-US" sz="2400" b="1" dirty="0"/>
              <a:t> </a:t>
            </a:r>
            <a:r>
              <a:rPr lang="en-US" sz="2400" b="1" dirty="0" err="1"/>
              <a:t>lí</a:t>
            </a:r>
            <a:r>
              <a:rPr lang="en-US" sz="2400" b="1" dirty="0"/>
              <a:t> </a:t>
            </a:r>
            <a:r>
              <a:rPr lang="en-US" sz="2400" b="1" dirty="0" err="1"/>
              <a:t>kế</a:t>
            </a:r>
            <a:r>
              <a:rPr lang="en-US" sz="2400" b="1" dirty="0"/>
              <a:t> </a:t>
            </a:r>
            <a:r>
              <a:rPr lang="en-US" sz="2400" b="1" dirty="0" err="1"/>
              <a:t>hoạch</a:t>
            </a:r>
            <a:r>
              <a:rPr lang="en-US" sz="2400" b="1" dirty="0"/>
              <a:t> </a:t>
            </a:r>
            <a:r>
              <a:rPr lang="en-US" sz="2400" b="1" dirty="0" err="1"/>
              <a:t>chuyển</a:t>
            </a:r>
            <a:r>
              <a:rPr lang="en-US" sz="2400" b="1" dirty="0"/>
              <a:t> </a:t>
            </a:r>
            <a:r>
              <a:rPr lang="en-US" sz="2400" b="1" dirty="0" err="1"/>
              <a:t>tiếp</a:t>
            </a:r>
            <a:endParaRPr lang="en-US" sz="2400" b="1" dirty="0"/>
          </a:p>
          <a:p>
            <a:pPr>
              <a:lnSpc>
                <a:spcPct val="150000"/>
              </a:lnSpc>
              <a:spcAft>
                <a:spcPts val="600"/>
              </a:spcAft>
              <a:defRPr/>
            </a:pPr>
            <a:r>
              <a:rPr lang="en-US" sz="2400" b="1" dirty="0">
                <a:effectLst>
                  <a:outerShdw blurRad="38100" dist="38100" dir="2700000" algn="tl">
                    <a:srgbClr val="C0C0C0"/>
                  </a:outerShdw>
                </a:effectLst>
              </a:rPr>
              <a:t>5. </a:t>
            </a:r>
            <a:r>
              <a:rPr lang="en-US" sz="2400" b="1" dirty="0"/>
              <a:t>HĐ </a:t>
            </a:r>
            <a:r>
              <a:rPr lang="en-US" sz="2400" b="1" dirty="0" err="1"/>
              <a:t>chuyên</a:t>
            </a:r>
            <a:r>
              <a:rPr lang="en-US" sz="2400" b="1" dirty="0"/>
              <a:t> </a:t>
            </a:r>
            <a:r>
              <a:rPr lang="en-US" sz="2400" b="1" dirty="0" err="1"/>
              <a:t>môn</a:t>
            </a:r>
            <a:r>
              <a:rPr lang="en-US" sz="2400" b="1" dirty="0"/>
              <a:t> </a:t>
            </a:r>
            <a:r>
              <a:rPr lang="en-US" sz="2400" b="1" dirty="0" err="1"/>
              <a:t>và</a:t>
            </a:r>
            <a:r>
              <a:rPr lang="en-US" sz="2400" b="1" dirty="0"/>
              <a:t> </a:t>
            </a:r>
            <a:r>
              <a:rPr lang="en-US" sz="2400" b="1" dirty="0" err="1"/>
              <a:t>môi</a:t>
            </a:r>
            <a:r>
              <a:rPr lang="en-US" sz="2400" b="1" dirty="0"/>
              <a:t> </a:t>
            </a:r>
            <a:r>
              <a:rPr lang="en-US" sz="2400" b="1" dirty="0" err="1"/>
              <a:t>trường</a:t>
            </a:r>
            <a:r>
              <a:rPr lang="en-US" sz="2400" b="1" dirty="0"/>
              <a:t> GD</a:t>
            </a:r>
            <a:endParaRPr lang="en-US" sz="2400" b="1" dirty="0">
              <a:effectLst>
                <a:outerShdw blurRad="38100" dist="38100" dir="2700000" algn="tl">
                  <a:srgbClr val="C0C0C0"/>
                </a:outerShdw>
              </a:effectLst>
            </a:endParaRPr>
          </a:p>
          <a:p>
            <a:pPr>
              <a:lnSpc>
                <a:spcPct val="150000"/>
              </a:lnSpc>
              <a:spcAft>
                <a:spcPts val="600"/>
              </a:spcAft>
              <a:defRPr/>
            </a:pPr>
            <a:r>
              <a:rPr lang="en-US" sz="2400" b="1" dirty="0">
                <a:effectLst>
                  <a:outerShdw blurRad="38100" dist="38100" dir="2700000" algn="tl">
                    <a:srgbClr val="C0C0C0"/>
                  </a:outerShdw>
                </a:effectLst>
              </a:rPr>
              <a:t>6. </a:t>
            </a:r>
            <a:r>
              <a:rPr lang="en-US" sz="2400" b="1" dirty="0"/>
              <a:t>HĐ </a:t>
            </a:r>
            <a:r>
              <a:rPr lang="en-US" sz="2400" b="1" dirty="0" err="1"/>
              <a:t>truyền</a:t>
            </a:r>
            <a:r>
              <a:rPr lang="en-US" sz="2400" b="1" dirty="0"/>
              <a:t> </a:t>
            </a:r>
            <a:r>
              <a:rPr lang="en-US" sz="2400" b="1" dirty="0" err="1"/>
              <a:t>thông</a:t>
            </a:r>
            <a:r>
              <a:rPr lang="en-US" sz="2400" b="1" dirty="0"/>
              <a:t> </a:t>
            </a:r>
            <a:r>
              <a:rPr lang="en-US" sz="2400" b="1" dirty="0" err="1"/>
              <a:t>và</a:t>
            </a:r>
            <a:r>
              <a:rPr lang="en-US" sz="2400" b="1" dirty="0"/>
              <a:t> </a:t>
            </a:r>
            <a:r>
              <a:rPr lang="en-US" sz="2400" b="1" dirty="0" err="1"/>
              <a:t>phối</a:t>
            </a:r>
            <a:r>
              <a:rPr lang="en-US" sz="2400" b="1" dirty="0"/>
              <a:t> </a:t>
            </a:r>
            <a:r>
              <a:rPr lang="en-US" sz="2400" b="1" dirty="0" err="1"/>
              <a:t>hợp</a:t>
            </a:r>
            <a:r>
              <a:rPr lang="en-US" sz="2400" b="1" dirty="0"/>
              <a:t> </a:t>
            </a:r>
            <a:r>
              <a:rPr lang="en-US" sz="2400" b="1" dirty="0" err="1"/>
              <a:t>các</a:t>
            </a:r>
            <a:r>
              <a:rPr lang="en-US" sz="2400" b="1" dirty="0"/>
              <a:t> </a:t>
            </a:r>
            <a:r>
              <a:rPr lang="en-US" sz="2400" b="1" dirty="0" err="1"/>
              <a:t>lực</a:t>
            </a:r>
            <a:r>
              <a:rPr lang="en-US" sz="2400" b="1" dirty="0"/>
              <a:t> </a:t>
            </a:r>
            <a:r>
              <a:rPr lang="en-US" sz="2400" b="1" dirty="0" err="1"/>
              <a:t>lượng</a:t>
            </a:r>
            <a:endParaRPr lang="en-US" sz="2400" b="1" dirty="0"/>
          </a:p>
          <a:p>
            <a:pPr>
              <a:lnSpc>
                <a:spcPct val="150000"/>
              </a:lnSpc>
              <a:spcAft>
                <a:spcPts val="600"/>
              </a:spcAft>
              <a:defRPr/>
            </a:pPr>
            <a:r>
              <a:rPr lang="en-US" sz="2400" b="1" dirty="0">
                <a:effectLst>
                  <a:outerShdw blurRad="38100" dist="38100" dir="2700000" algn="tl">
                    <a:srgbClr val="C0C0C0"/>
                  </a:outerShdw>
                </a:effectLst>
              </a:rPr>
              <a:t>7. </a:t>
            </a:r>
            <a:r>
              <a:rPr lang="en-US" sz="2400" b="1" dirty="0" err="1"/>
              <a:t>Phòng</a:t>
            </a:r>
            <a:r>
              <a:rPr lang="en-US" sz="2400" b="1" dirty="0"/>
              <a:t> </a:t>
            </a:r>
            <a:r>
              <a:rPr lang="en-US" sz="2400" b="1" dirty="0" err="1"/>
              <a:t>hỗ</a:t>
            </a:r>
            <a:r>
              <a:rPr lang="en-US" sz="2400" b="1" dirty="0"/>
              <a:t> </a:t>
            </a:r>
            <a:r>
              <a:rPr lang="en-US" sz="2400" b="1" dirty="0" err="1"/>
              <a:t>trợ</a:t>
            </a:r>
            <a:r>
              <a:rPr lang="en-US" sz="2400" b="1" dirty="0"/>
              <a:t> </a:t>
            </a:r>
            <a:r>
              <a:rPr lang="en-US" sz="2400" b="1" dirty="0" err="1"/>
              <a:t>giáo</a:t>
            </a:r>
            <a:r>
              <a:rPr lang="en-US" sz="2400" b="1" dirty="0"/>
              <a:t> </a:t>
            </a:r>
            <a:r>
              <a:rPr lang="en-US" sz="2400" b="1" dirty="0" err="1"/>
              <a:t>dục</a:t>
            </a:r>
            <a:r>
              <a:rPr lang="en-US" sz="2400" b="1" dirty="0"/>
              <a:t> </a:t>
            </a:r>
            <a:r>
              <a:rPr lang="en-US" sz="2400" b="1" dirty="0" err="1"/>
              <a:t>hoà</a:t>
            </a:r>
            <a:r>
              <a:rPr lang="en-US" sz="2400" b="1" dirty="0"/>
              <a:t> </a:t>
            </a:r>
            <a:r>
              <a:rPr lang="en-US" sz="2400" b="1" dirty="0" err="1"/>
              <a:t>nhập</a:t>
            </a:r>
            <a:r>
              <a:rPr lang="en-US" sz="2400" b="1" dirty="0"/>
              <a:t> </a:t>
            </a:r>
            <a:endParaRPr lang="en-US" sz="2400" b="1" dirty="0">
              <a:effectLst>
                <a:outerShdw blurRad="38100" dist="38100" dir="2700000" algn="tl">
                  <a:srgbClr val="C0C0C0"/>
                </a:outerShdw>
              </a:effectLst>
            </a:endParaRPr>
          </a:p>
          <a:p>
            <a:pPr indent="-228600">
              <a:lnSpc>
                <a:spcPct val="150000"/>
              </a:lnSpc>
              <a:spcAft>
                <a:spcPts val="600"/>
              </a:spcAft>
              <a:buFont typeface="Arial" panose="020B0604020202020204" pitchFamily="34" charset="0"/>
              <a:buChar char="•"/>
              <a:defRPr/>
            </a:pPr>
            <a:endParaRPr lang="en-US" sz="2400" b="1" dirty="0">
              <a:effectLst>
                <a:outerShdw blurRad="38100" dist="38100" dir="2700000" algn="tl">
                  <a:srgbClr val="C0C0C0"/>
                </a:outerShdw>
              </a:effectLst>
            </a:endParaRPr>
          </a:p>
        </p:txBody>
      </p:sp>
    </p:spTree>
    <p:extLst>
      <p:ext uri="{BB962C8B-B14F-4D97-AF65-F5344CB8AC3E}">
        <p14:creationId xmlns:p14="http://schemas.microsoft.com/office/powerpoint/2010/main" val="74682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83910409-6EEF-41C7-AB54-57CC2D1FDE5F}"/>
              </a:ext>
            </a:extLst>
          </p:cNvPr>
          <p:cNvSpPr txBox="1"/>
          <p:nvPr/>
        </p:nvSpPr>
        <p:spPr>
          <a:xfrm>
            <a:off x="590719" y="856017"/>
            <a:ext cx="5095090" cy="1128068"/>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3200" b="1" dirty="0">
                <a:effectLst/>
                <a:latin typeface="+mj-lt"/>
                <a:ea typeface="+mj-ea"/>
                <a:cs typeface="+mj-cs"/>
              </a:rPr>
              <a:t>1. LẬP KẾ HOẠCH</a:t>
            </a:r>
          </a:p>
          <a:p>
            <a:pPr marR="36195">
              <a:lnSpc>
                <a:spcPct val="90000"/>
              </a:lnSpc>
              <a:spcBef>
                <a:spcPct val="0"/>
              </a:spcBef>
              <a:spcAft>
                <a:spcPts val="300"/>
              </a:spcAft>
            </a:pPr>
            <a:r>
              <a:rPr lang="en-US" sz="3200" b="1" dirty="0" err="1">
                <a:effectLst/>
                <a:latin typeface="+mj-lt"/>
                <a:ea typeface="+mj-ea"/>
                <a:cs typeface="+mj-cs"/>
              </a:rPr>
              <a:t>Các</a:t>
            </a:r>
            <a:r>
              <a:rPr lang="en-US" sz="3200" b="1" dirty="0">
                <a:effectLst/>
                <a:latin typeface="+mj-lt"/>
                <a:ea typeface="+mj-ea"/>
                <a:cs typeface="+mj-cs"/>
              </a:rPr>
              <a:t> </a:t>
            </a:r>
            <a:r>
              <a:rPr lang="en-US" sz="3200" b="1" dirty="0" err="1">
                <a:effectLst/>
                <a:latin typeface="+mj-lt"/>
                <a:ea typeface="+mj-ea"/>
                <a:cs typeface="+mj-cs"/>
              </a:rPr>
              <a:t>loại</a:t>
            </a:r>
            <a:r>
              <a:rPr lang="en-US" sz="3200" b="1" dirty="0">
                <a:effectLst/>
                <a:latin typeface="+mj-lt"/>
                <a:ea typeface="+mj-ea"/>
                <a:cs typeface="+mj-cs"/>
              </a:rPr>
              <a:t> </a:t>
            </a:r>
            <a:r>
              <a:rPr lang="en-US" sz="3200" b="1" dirty="0" err="1">
                <a:effectLst/>
                <a:latin typeface="+mj-lt"/>
                <a:ea typeface="+mj-ea"/>
                <a:cs typeface="+mj-cs"/>
              </a:rPr>
              <a:t>kế</a:t>
            </a:r>
            <a:r>
              <a:rPr lang="en-US" sz="3200" b="1" dirty="0">
                <a:effectLst/>
                <a:latin typeface="+mj-lt"/>
                <a:ea typeface="+mj-ea"/>
                <a:cs typeface="+mj-cs"/>
              </a:rPr>
              <a:t> </a:t>
            </a:r>
            <a:r>
              <a:rPr lang="en-US" sz="3200" b="1" dirty="0" err="1">
                <a:effectLst/>
                <a:latin typeface="+mj-lt"/>
                <a:ea typeface="+mj-ea"/>
                <a:cs typeface="+mj-cs"/>
              </a:rPr>
              <a:t>hoạch</a:t>
            </a:r>
            <a:endParaRPr lang="en-US" sz="3200" b="1" dirty="0">
              <a:effectLst/>
              <a:latin typeface="+mj-lt"/>
              <a:ea typeface="+mj-ea"/>
              <a:cs typeface="+mj-cs"/>
            </a:endParaRPr>
          </a:p>
        </p:txBody>
      </p:sp>
      <p:grpSp>
        <p:nvGrpSpPr>
          <p:cNvPr id="60" name="Group 59">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61" name="Rectangle 60">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alendar">
            <a:extLst>
              <a:ext uri="{FF2B5EF4-FFF2-40B4-BE49-F238E27FC236}">
                <a16:creationId xmlns:a16="http://schemas.microsoft.com/office/drawing/2014/main" xmlns="" id="{7325FD9F-1C86-4B5A-B3ED-91700BE6CBB1}"/>
              </a:ext>
            </a:extLst>
          </p:cNvPr>
          <p:cNvPicPr>
            <a:picLocks noChangeAspect="1"/>
          </p:cNvPicPr>
          <p:nvPr/>
        </p:nvPicPr>
        <p:blipFill rotWithShape="1">
          <a:blip r:embed="rId2"/>
          <a:srcRect l="17210" r="13932" b="1"/>
          <a:stretch/>
        </p:blipFill>
        <p:spPr>
          <a:xfrm>
            <a:off x="5977788" y="799352"/>
            <a:ext cx="5425410" cy="5259296"/>
          </a:xfrm>
          <a:prstGeom prst="rect">
            <a:avLst/>
          </a:prstGeom>
        </p:spPr>
      </p:pic>
      <p:graphicFrame>
        <p:nvGraphicFramePr>
          <p:cNvPr id="71" name="TextBox 2">
            <a:extLst>
              <a:ext uri="{FF2B5EF4-FFF2-40B4-BE49-F238E27FC236}">
                <a16:creationId xmlns:a16="http://schemas.microsoft.com/office/drawing/2014/main" xmlns="" id="{B2058099-CF4C-4DBC-B12D-1C92ABB36B2C}"/>
              </a:ext>
            </a:extLst>
          </p:cNvPr>
          <p:cNvGraphicFramePr/>
          <p:nvPr>
            <p:extLst>
              <p:ext uri="{D42A27DB-BD31-4B8C-83A1-F6EECF244321}">
                <p14:modId xmlns:p14="http://schemas.microsoft.com/office/powerpoint/2010/main" val="166816725"/>
              </p:ext>
            </p:extLst>
          </p:nvPr>
        </p:nvGraphicFramePr>
        <p:xfrm>
          <a:off x="146755" y="1840089"/>
          <a:ext cx="5808453" cy="4816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78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83910409-6EEF-41C7-AB54-57CC2D1FDE5F}"/>
              </a:ext>
            </a:extLst>
          </p:cNvPr>
          <p:cNvSpPr txBox="1"/>
          <p:nvPr/>
        </p:nvSpPr>
        <p:spPr>
          <a:xfrm>
            <a:off x="590719" y="856017"/>
            <a:ext cx="4560584" cy="1128068"/>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3200" b="1" dirty="0">
                <a:effectLst/>
                <a:latin typeface="+mj-lt"/>
                <a:ea typeface="+mj-ea"/>
                <a:cs typeface="+mj-cs"/>
              </a:rPr>
              <a:t>1. LẬP KẾ HOẠCH</a:t>
            </a:r>
          </a:p>
          <a:p>
            <a:pPr marR="36195">
              <a:lnSpc>
                <a:spcPct val="90000"/>
              </a:lnSpc>
              <a:spcBef>
                <a:spcPct val="0"/>
              </a:spcBef>
              <a:spcAft>
                <a:spcPts val="300"/>
              </a:spcAft>
            </a:pPr>
            <a:r>
              <a:rPr lang="en-US" sz="3200" b="1" dirty="0">
                <a:effectLst/>
                <a:latin typeface="+mj-lt"/>
                <a:ea typeface="+mj-ea"/>
                <a:cs typeface="+mj-cs"/>
              </a:rPr>
              <a:t>(</a:t>
            </a:r>
            <a:r>
              <a:rPr lang="en-US" sz="3200" b="1" dirty="0" err="1">
                <a:effectLst/>
                <a:latin typeface="+mj-lt"/>
                <a:ea typeface="+mj-ea"/>
                <a:cs typeface="+mj-cs"/>
              </a:rPr>
              <a:t>Trước</a:t>
            </a:r>
            <a:r>
              <a:rPr lang="en-US" sz="3200" b="1" dirty="0">
                <a:effectLst/>
                <a:latin typeface="+mj-lt"/>
                <a:ea typeface="+mj-ea"/>
                <a:cs typeface="+mj-cs"/>
              </a:rPr>
              <a:t> 20 </a:t>
            </a:r>
            <a:r>
              <a:rPr lang="en-US" sz="3200" b="1" dirty="0" err="1">
                <a:effectLst/>
                <a:latin typeface="+mj-lt"/>
                <a:ea typeface="+mj-ea"/>
                <a:cs typeface="+mj-cs"/>
              </a:rPr>
              <a:t>tháng</a:t>
            </a:r>
            <a:r>
              <a:rPr lang="en-US" sz="3200" b="1" dirty="0">
                <a:effectLst/>
                <a:latin typeface="+mj-lt"/>
                <a:ea typeface="+mj-ea"/>
                <a:cs typeface="+mj-cs"/>
              </a:rPr>
              <a:t> 8)</a:t>
            </a:r>
          </a:p>
        </p:txBody>
      </p:sp>
      <p:pic>
        <p:nvPicPr>
          <p:cNvPr id="19" name="Picture 18" descr="Calendar">
            <a:extLst>
              <a:ext uri="{FF2B5EF4-FFF2-40B4-BE49-F238E27FC236}">
                <a16:creationId xmlns:a16="http://schemas.microsoft.com/office/drawing/2014/main" xmlns="" id="{7325FD9F-1C86-4B5A-B3ED-91700BE6CBB1}"/>
              </a:ext>
            </a:extLst>
          </p:cNvPr>
          <p:cNvPicPr>
            <a:picLocks noChangeAspect="1"/>
          </p:cNvPicPr>
          <p:nvPr/>
        </p:nvPicPr>
        <p:blipFill rotWithShape="1">
          <a:blip r:embed="rId2"/>
          <a:srcRect l="17210" r="13932" b="1"/>
          <a:stretch/>
        </p:blipFill>
        <p:spPr>
          <a:xfrm>
            <a:off x="5977788" y="799352"/>
            <a:ext cx="5425410" cy="5259296"/>
          </a:xfrm>
          <a:prstGeom prst="rect">
            <a:avLst/>
          </a:prstGeom>
        </p:spPr>
      </p:pic>
      <p:graphicFrame>
        <p:nvGraphicFramePr>
          <p:cNvPr id="32" name="TextBox 2">
            <a:extLst>
              <a:ext uri="{FF2B5EF4-FFF2-40B4-BE49-F238E27FC236}">
                <a16:creationId xmlns:a16="http://schemas.microsoft.com/office/drawing/2014/main" xmlns="" id="{1380D20A-207C-4FB8-B039-49AD46EF598E}"/>
              </a:ext>
            </a:extLst>
          </p:cNvPr>
          <p:cNvGraphicFramePr/>
          <p:nvPr>
            <p:extLst>
              <p:ext uri="{D42A27DB-BD31-4B8C-83A1-F6EECF244321}">
                <p14:modId xmlns:p14="http://schemas.microsoft.com/office/powerpoint/2010/main" val="1604860269"/>
              </p:ext>
            </p:extLst>
          </p:nvPr>
        </p:nvGraphicFramePr>
        <p:xfrm>
          <a:off x="145144" y="2075541"/>
          <a:ext cx="5800877" cy="4304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480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F821940F-7A1D-4ACC-85B4-A932898A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xmlns="" id="{16674508-81D3-48CF-96BF-7FC60EAA5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xmlns="" id="{83910409-6EEF-41C7-AB54-57CC2D1FDE5F}"/>
              </a:ext>
            </a:extLst>
          </p:cNvPr>
          <p:cNvSpPr txBox="1"/>
          <p:nvPr/>
        </p:nvSpPr>
        <p:spPr>
          <a:xfrm>
            <a:off x="1137034" y="609600"/>
            <a:ext cx="4784796" cy="1330840"/>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4000" b="1" dirty="0">
                <a:effectLst/>
                <a:latin typeface="+mj-lt"/>
                <a:ea typeface="+mj-ea"/>
                <a:cs typeface="+mj-cs"/>
              </a:rPr>
              <a:t>1. LẬP KẾ HOẠCH</a:t>
            </a:r>
          </a:p>
        </p:txBody>
      </p:sp>
      <p:sp>
        <p:nvSpPr>
          <p:cNvPr id="3" name="TextBox 2">
            <a:extLst>
              <a:ext uri="{FF2B5EF4-FFF2-40B4-BE49-F238E27FC236}">
                <a16:creationId xmlns:a16="http://schemas.microsoft.com/office/drawing/2014/main" xmlns="" id="{CD8BD803-297C-417B-A49E-4025B72E602E}"/>
              </a:ext>
            </a:extLst>
          </p:cNvPr>
          <p:cNvSpPr txBox="1"/>
          <p:nvPr/>
        </p:nvSpPr>
        <p:spPr>
          <a:xfrm>
            <a:off x="474133" y="1940440"/>
            <a:ext cx="6406477" cy="4505516"/>
          </a:xfrm>
          <a:prstGeom prst="rect">
            <a:avLst/>
          </a:prstGeom>
        </p:spPr>
        <p:txBody>
          <a:bodyPr vert="horz" lIns="91440" tIns="45720" rIns="91440" bIns="45720" rtlCol="0">
            <a:noAutofit/>
          </a:bodyPr>
          <a:lstStyle/>
          <a:p>
            <a:pPr>
              <a:lnSpc>
                <a:spcPct val="150000"/>
              </a:lnSpc>
              <a:spcBef>
                <a:spcPts val="300"/>
              </a:spcBef>
              <a:spcAft>
                <a:spcPts val="300"/>
              </a:spcAft>
            </a:pPr>
            <a:r>
              <a:rPr lang="en-US" sz="2200" b="1" dirty="0">
                <a:effectLst/>
              </a:rPr>
              <a:t> </a:t>
            </a:r>
            <a:r>
              <a:rPr lang="en-US" sz="2200" b="1" dirty="0" err="1">
                <a:effectLst/>
              </a:rPr>
              <a:t>Xây</a:t>
            </a:r>
            <a:r>
              <a:rPr lang="en-US" sz="2200" b="1" dirty="0">
                <a:effectLst/>
              </a:rPr>
              <a:t> </a:t>
            </a:r>
            <a:r>
              <a:rPr lang="en-US" sz="2200" b="1" dirty="0" err="1">
                <a:effectLst/>
              </a:rPr>
              <a:t>dựng</a:t>
            </a:r>
            <a:r>
              <a:rPr lang="en-US" sz="2200" b="1" dirty="0">
                <a:effectLst/>
              </a:rPr>
              <a:t> </a:t>
            </a:r>
            <a:r>
              <a:rPr lang="en-US" sz="2200" b="1" dirty="0" err="1">
                <a:effectLst/>
              </a:rPr>
              <a:t>kế</a:t>
            </a:r>
            <a:r>
              <a:rPr lang="en-US" sz="2200" b="1" dirty="0">
                <a:effectLst/>
              </a:rPr>
              <a:t> </a:t>
            </a:r>
            <a:r>
              <a:rPr lang="en-US" sz="2200" b="1" dirty="0" err="1">
                <a:effectLst/>
              </a:rPr>
              <a:t>hoạch</a:t>
            </a:r>
            <a:r>
              <a:rPr lang="en-US" sz="2200" b="1" dirty="0">
                <a:effectLst/>
              </a:rPr>
              <a:t> GDHN </a:t>
            </a:r>
            <a:r>
              <a:rPr lang="en-US" sz="2200" b="1" dirty="0" err="1">
                <a:effectLst/>
              </a:rPr>
              <a:t>trẻ</a:t>
            </a:r>
            <a:r>
              <a:rPr lang="en-US" sz="2200" b="1" dirty="0">
                <a:effectLst/>
              </a:rPr>
              <a:t> </a:t>
            </a:r>
            <a:r>
              <a:rPr lang="en-US" sz="2200" b="1" dirty="0" err="1">
                <a:effectLst/>
              </a:rPr>
              <a:t>khuyết</a:t>
            </a:r>
            <a:r>
              <a:rPr lang="en-US" sz="2200" b="1" dirty="0">
                <a:effectLst/>
              </a:rPr>
              <a:t> </a:t>
            </a:r>
            <a:r>
              <a:rPr lang="en-US" sz="2200" b="1" dirty="0" err="1">
                <a:effectLst/>
              </a:rPr>
              <a:t>tật</a:t>
            </a:r>
            <a:r>
              <a:rPr lang="en-US" sz="2200" b="1" dirty="0">
                <a:effectLst/>
              </a:rPr>
              <a:t> </a:t>
            </a:r>
          </a:p>
          <a:p>
            <a:pPr lvl="1" indent="-228600">
              <a:lnSpc>
                <a:spcPct val="150000"/>
              </a:lnSpc>
              <a:spcBef>
                <a:spcPts val="300"/>
              </a:spcBef>
              <a:spcAft>
                <a:spcPts val="300"/>
              </a:spcAft>
              <a:buFont typeface="Arial" panose="020B0604020202020204" pitchFamily="34" charset="0"/>
              <a:buChar char="•"/>
            </a:pPr>
            <a:r>
              <a:rPr lang="en-US" sz="2200" dirty="0" err="1"/>
              <a:t>Lồng</a:t>
            </a:r>
            <a:r>
              <a:rPr lang="en-US" sz="2200" dirty="0">
                <a:effectLst/>
              </a:rPr>
              <a:t> </a:t>
            </a:r>
            <a:r>
              <a:rPr lang="en-US" sz="2200" dirty="0" err="1">
                <a:effectLst/>
              </a:rPr>
              <a:t>ghép</a:t>
            </a:r>
            <a:r>
              <a:rPr lang="en-US" sz="2200" dirty="0">
                <a:effectLst/>
              </a:rPr>
              <a:t> </a:t>
            </a:r>
            <a:r>
              <a:rPr lang="en-US" sz="2200" dirty="0" err="1">
                <a:effectLst/>
              </a:rPr>
              <a:t>trong</a:t>
            </a:r>
            <a:r>
              <a:rPr lang="en-US" sz="2200" dirty="0">
                <a:effectLst/>
              </a:rPr>
              <a:t> KH </a:t>
            </a:r>
            <a:r>
              <a:rPr lang="en-US" sz="2200" dirty="0" err="1">
                <a:effectLst/>
              </a:rPr>
              <a:t>giáo</a:t>
            </a:r>
            <a:r>
              <a:rPr lang="en-US" sz="2200" dirty="0">
                <a:effectLst/>
              </a:rPr>
              <a:t> </a:t>
            </a:r>
            <a:r>
              <a:rPr lang="en-US" sz="2200" dirty="0" err="1">
                <a:effectLst/>
              </a:rPr>
              <a:t>dục</a:t>
            </a:r>
            <a:r>
              <a:rPr lang="en-US" sz="2200" dirty="0">
                <a:effectLst/>
              </a:rPr>
              <a:t> </a:t>
            </a:r>
            <a:r>
              <a:rPr lang="en-US" sz="2200" dirty="0" err="1">
                <a:effectLst/>
              </a:rPr>
              <a:t>chung</a:t>
            </a:r>
            <a:endParaRPr lang="en-US" sz="2200" dirty="0"/>
          </a:p>
          <a:p>
            <a:pPr lvl="1" indent="-228600">
              <a:lnSpc>
                <a:spcPct val="150000"/>
              </a:lnSpc>
              <a:spcBef>
                <a:spcPts val="300"/>
              </a:spcBef>
              <a:spcAft>
                <a:spcPts val="300"/>
              </a:spcAft>
              <a:buFont typeface="Arial" panose="020B0604020202020204" pitchFamily="34" charset="0"/>
              <a:buChar char="•"/>
            </a:pPr>
            <a:r>
              <a:rPr lang="en-US" sz="2200" dirty="0" err="1">
                <a:effectLst/>
              </a:rPr>
              <a:t>Xác</a:t>
            </a:r>
            <a:r>
              <a:rPr lang="en-US" sz="2200" dirty="0">
                <a:effectLst/>
              </a:rPr>
              <a:t> </a:t>
            </a:r>
            <a:r>
              <a:rPr lang="en-US" sz="2200" dirty="0" err="1">
                <a:effectLst/>
              </a:rPr>
              <a:t>định</a:t>
            </a:r>
            <a:r>
              <a:rPr lang="en-US" sz="2200" dirty="0">
                <a:effectLst/>
              </a:rPr>
              <a:t> </a:t>
            </a:r>
            <a:r>
              <a:rPr lang="en-US" sz="2200" dirty="0" err="1">
                <a:effectLst/>
              </a:rPr>
              <a:t>mục</a:t>
            </a:r>
            <a:r>
              <a:rPr lang="en-US" sz="2200" dirty="0">
                <a:effectLst/>
              </a:rPr>
              <a:t> </a:t>
            </a:r>
            <a:r>
              <a:rPr lang="en-US" sz="2200" dirty="0" err="1">
                <a:effectLst/>
              </a:rPr>
              <a:t>tiêu</a:t>
            </a:r>
            <a:r>
              <a:rPr lang="en-US" sz="2200" dirty="0"/>
              <a:t>,</a:t>
            </a:r>
            <a:r>
              <a:rPr lang="en-US" sz="2200" dirty="0">
                <a:effectLst/>
              </a:rPr>
              <a:t> </a:t>
            </a:r>
            <a:r>
              <a:rPr lang="en-US" sz="2200" dirty="0" err="1">
                <a:effectLst/>
              </a:rPr>
              <a:t>biện</a:t>
            </a:r>
            <a:r>
              <a:rPr lang="en-US" sz="2200" dirty="0">
                <a:effectLst/>
              </a:rPr>
              <a:t> </a:t>
            </a:r>
            <a:r>
              <a:rPr lang="en-US" sz="2200" dirty="0" err="1">
                <a:effectLst/>
              </a:rPr>
              <a:t>pháp</a:t>
            </a:r>
            <a:r>
              <a:rPr lang="en-US" sz="2200" dirty="0">
                <a:effectLst/>
              </a:rPr>
              <a:t>, </a:t>
            </a:r>
            <a:r>
              <a:rPr lang="en-US" sz="2200" dirty="0" err="1">
                <a:effectLst/>
              </a:rPr>
              <a:t>nhiệm</a:t>
            </a:r>
            <a:r>
              <a:rPr lang="en-US" sz="2200" dirty="0">
                <a:effectLst/>
              </a:rPr>
              <a:t> </a:t>
            </a:r>
            <a:r>
              <a:rPr lang="en-US" sz="2200" dirty="0" err="1">
                <a:effectLst/>
              </a:rPr>
              <a:t>vụ</a:t>
            </a:r>
            <a:r>
              <a:rPr lang="en-US" sz="2200" dirty="0">
                <a:effectLst/>
              </a:rPr>
              <a:t>, </a:t>
            </a:r>
            <a:r>
              <a:rPr lang="en-US" sz="2200" dirty="0" err="1">
                <a:effectLst/>
              </a:rPr>
              <a:t>điều</a:t>
            </a:r>
            <a:r>
              <a:rPr lang="en-US" sz="2200" dirty="0">
                <a:effectLst/>
              </a:rPr>
              <a:t> </a:t>
            </a:r>
            <a:r>
              <a:rPr lang="en-US" sz="2200" dirty="0" err="1">
                <a:effectLst/>
              </a:rPr>
              <a:t>kiện</a:t>
            </a:r>
            <a:r>
              <a:rPr lang="en-US" sz="2200" dirty="0">
                <a:effectLst/>
              </a:rPr>
              <a:t> </a:t>
            </a:r>
            <a:r>
              <a:rPr lang="en-US" sz="2200" dirty="0" err="1">
                <a:effectLst/>
              </a:rPr>
              <a:t>thực</a:t>
            </a:r>
            <a:r>
              <a:rPr lang="en-US" sz="2200" dirty="0">
                <a:effectLst/>
              </a:rPr>
              <a:t> </a:t>
            </a:r>
            <a:r>
              <a:rPr lang="en-US" sz="2200" dirty="0" err="1">
                <a:effectLst/>
              </a:rPr>
              <a:t>hiện</a:t>
            </a:r>
            <a:endParaRPr lang="en-US" sz="2200" dirty="0">
              <a:effectLst/>
            </a:endParaRPr>
          </a:p>
          <a:p>
            <a:pPr lvl="1" indent="-228600">
              <a:lnSpc>
                <a:spcPct val="150000"/>
              </a:lnSpc>
              <a:spcBef>
                <a:spcPts val="300"/>
              </a:spcBef>
              <a:spcAft>
                <a:spcPts val="300"/>
              </a:spcAft>
              <a:buFont typeface="Arial" panose="020B0604020202020204" pitchFamily="34" charset="0"/>
              <a:buChar char="•"/>
            </a:pPr>
            <a:r>
              <a:rPr lang="en-US" sz="2200" dirty="0" err="1">
                <a:effectLst/>
              </a:rPr>
              <a:t>Tạo</a:t>
            </a:r>
            <a:r>
              <a:rPr lang="en-US" sz="2200" dirty="0">
                <a:effectLst/>
              </a:rPr>
              <a:t> ra </a:t>
            </a:r>
            <a:r>
              <a:rPr lang="en-US" sz="2200" dirty="0" err="1">
                <a:effectLst/>
              </a:rPr>
              <a:t>môi</a:t>
            </a:r>
            <a:r>
              <a:rPr lang="en-US" sz="2200" dirty="0">
                <a:effectLst/>
              </a:rPr>
              <a:t> </a:t>
            </a:r>
            <a:r>
              <a:rPr lang="en-US" sz="2200" dirty="0" err="1">
                <a:effectLst/>
              </a:rPr>
              <a:t>trường</a:t>
            </a:r>
            <a:r>
              <a:rPr lang="en-US" sz="2200" dirty="0">
                <a:effectLst/>
              </a:rPr>
              <a:t> </a:t>
            </a:r>
            <a:r>
              <a:rPr lang="en-US" sz="2200" dirty="0" err="1">
                <a:effectLst/>
              </a:rPr>
              <a:t>thuận</a:t>
            </a:r>
            <a:r>
              <a:rPr lang="en-US" sz="2200" dirty="0">
                <a:effectLst/>
              </a:rPr>
              <a:t> </a:t>
            </a:r>
            <a:r>
              <a:rPr lang="en-US" sz="2200" dirty="0" err="1">
                <a:effectLst/>
              </a:rPr>
              <a:t>lợi</a:t>
            </a:r>
            <a:r>
              <a:rPr lang="en-US" sz="2200" dirty="0">
                <a:effectLst/>
              </a:rPr>
              <a:t>, </a:t>
            </a:r>
            <a:r>
              <a:rPr lang="en-US" sz="2200" dirty="0" err="1">
                <a:effectLst/>
              </a:rPr>
              <a:t>thống</a:t>
            </a:r>
            <a:r>
              <a:rPr lang="en-US" sz="2200" dirty="0">
                <a:effectLst/>
              </a:rPr>
              <a:t> </a:t>
            </a:r>
            <a:r>
              <a:rPr lang="en-US" sz="2200" dirty="0" err="1">
                <a:effectLst/>
              </a:rPr>
              <a:t>nhất</a:t>
            </a:r>
            <a:r>
              <a:rPr lang="en-US" sz="2200" dirty="0">
                <a:effectLst/>
              </a:rPr>
              <a:t> </a:t>
            </a:r>
            <a:r>
              <a:rPr lang="en-US" sz="2200" dirty="0" err="1">
                <a:effectLst/>
              </a:rPr>
              <a:t>các</a:t>
            </a:r>
            <a:r>
              <a:rPr lang="en-US" sz="2200" dirty="0">
                <a:effectLst/>
              </a:rPr>
              <a:t> </a:t>
            </a:r>
            <a:r>
              <a:rPr lang="en-US" sz="2200" dirty="0" err="1">
                <a:effectLst/>
              </a:rPr>
              <a:t>lực</a:t>
            </a:r>
            <a:r>
              <a:rPr lang="en-US" sz="2200" dirty="0">
                <a:effectLst/>
              </a:rPr>
              <a:t> </a:t>
            </a:r>
            <a:r>
              <a:rPr lang="en-US" sz="2200" dirty="0" err="1">
                <a:effectLst/>
              </a:rPr>
              <a:t>lượng</a:t>
            </a:r>
            <a:r>
              <a:rPr lang="en-US" sz="2200" dirty="0">
                <a:effectLst/>
              </a:rPr>
              <a:t> </a:t>
            </a:r>
            <a:r>
              <a:rPr lang="en-US" sz="2200" dirty="0" err="1">
                <a:effectLst/>
              </a:rPr>
              <a:t>để</a:t>
            </a:r>
            <a:r>
              <a:rPr lang="en-US" sz="2200" dirty="0">
                <a:effectLst/>
              </a:rPr>
              <a:t> </a:t>
            </a:r>
            <a:r>
              <a:rPr lang="en-US" sz="2200" dirty="0" err="1">
                <a:effectLst/>
              </a:rPr>
              <a:t>đạt</a:t>
            </a:r>
            <a:r>
              <a:rPr lang="en-US" sz="2200" dirty="0">
                <a:effectLst/>
              </a:rPr>
              <a:t> </a:t>
            </a:r>
            <a:r>
              <a:rPr lang="en-US" sz="2200" dirty="0" err="1">
                <a:effectLst/>
              </a:rPr>
              <a:t>mục</a:t>
            </a:r>
            <a:r>
              <a:rPr lang="en-US" sz="2200" dirty="0">
                <a:effectLst/>
              </a:rPr>
              <a:t> </a:t>
            </a:r>
            <a:r>
              <a:rPr lang="en-US" sz="2200" dirty="0" err="1">
                <a:effectLst/>
              </a:rPr>
              <a:t>tiêu</a:t>
            </a:r>
            <a:r>
              <a:rPr lang="en-US" sz="2200" dirty="0">
                <a:effectLst/>
              </a:rPr>
              <a:t>.</a:t>
            </a:r>
          </a:p>
          <a:p>
            <a:pPr lvl="1" indent="-228600">
              <a:lnSpc>
                <a:spcPct val="150000"/>
              </a:lnSpc>
              <a:spcBef>
                <a:spcPts val="300"/>
              </a:spcBef>
              <a:spcAft>
                <a:spcPts val="300"/>
              </a:spcAft>
              <a:buFont typeface="Arial" panose="020B0604020202020204" pitchFamily="34" charset="0"/>
              <a:buChar char="•"/>
            </a:pPr>
            <a:r>
              <a:rPr lang="en-US" sz="2200" dirty="0" err="1">
                <a:effectLst/>
              </a:rPr>
              <a:t>Xác</a:t>
            </a:r>
            <a:r>
              <a:rPr lang="en-US" sz="2200" dirty="0">
                <a:effectLst/>
              </a:rPr>
              <a:t> </a:t>
            </a:r>
            <a:r>
              <a:rPr lang="en-US" sz="2200" dirty="0" err="1">
                <a:effectLst/>
              </a:rPr>
              <a:t>định</a:t>
            </a:r>
            <a:r>
              <a:rPr lang="en-US" sz="2200" dirty="0">
                <a:effectLst/>
              </a:rPr>
              <a:t> </a:t>
            </a:r>
            <a:r>
              <a:rPr lang="en-US" sz="2200" dirty="0" err="1">
                <a:effectLst/>
              </a:rPr>
              <a:t>tiêu</a:t>
            </a:r>
            <a:r>
              <a:rPr lang="en-US" sz="2200" dirty="0">
                <a:effectLst/>
              </a:rPr>
              <a:t> </a:t>
            </a:r>
            <a:r>
              <a:rPr lang="en-US" sz="2200" dirty="0" err="1">
                <a:effectLst/>
              </a:rPr>
              <a:t>chuẩn</a:t>
            </a:r>
            <a:r>
              <a:rPr lang="en-US" sz="2200" dirty="0">
                <a:effectLst/>
              </a:rPr>
              <a:t> </a:t>
            </a:r>
            <a:r>
              <a:rPr lang="en-US" sz="2200" dirty="0" err="1">
                <a:effectLst/>
              </a:rPr>
              <a:t>để</a:t>
            </a:r>
            <a:r>
              <a:rPr lang="en-US" sz="2200" dirty="0">
                <a:effectLst/>
              </a:rPr>
              <a:t> </a:t>
            </a:r>
            <a:r>
              <a:rPr lang="en-US" sz="2200" dirty="0" err="1">
                <a:effectLst/>
              </a:rPr>
              <a:t>đo</a:t>
            </a:r>
            <a:r>
              <a:rPr lang="en-US" sz="2200" dirty="0">
                <a:effectLst/>
              </a:rPr>
              <a:t> </a:t>
            </a:r>
            <a:r>
              <a:rPr lang="en-US" sz="2200" dirty="0" err="1">
                <a:effectLst/>
              </a:rPr>
              <a:t>lường</a:t>
            </a:r>
            <a:r>
              <a:rPr lang="en-US" sz="2200" dirty="0">
                <a:effectLst/>
              </a:rPr>
              <a:t>, </a:t>
            </a:r>
            <a:r>
              <a:rPr lang="en-US" sz="2200" dirty="0" err="1">
                <a:effectLst/>
              </a:rPr>
              <a:t>đánh</a:t>
            </a:r>
            <a:r>
              <a:rPr lang="en-US" sz="2200" dirty="0">
                <a:effectLst/>
              </a:rPr>
              <a:t> </a:t>
            </a:r>
            <a:r>
              <a:rPr lang="en-US" sz="2200" dirty="0" err="1">
                <a:effectLst/>
              </a:rPr>
              <a:t>giá</a:t>
            </a:r>
            <a:r>
              <a:rPr lang="en-US" sz="2200" dirty="0">
                <a:effectLst/>
              </a:rPr>
              <a:t>.</a:t>
            </a:r>
          </a:p>
          <a:p>
            <a:pPr lvl="1" indent="-228600">
              <a:lnSpc>
                <a:spcPct val="150000"/>
              </a:lnSpc>
              <a:spcBef>
                <a:spcPts val="300"/>
              </a:spcBef>
              <a:spcAft>
                <a:spcPts val="300"/>
              </a:spcAft>
              <a:buFont typeface="Arial" panose="020B0604020202020204" pitchFamily="34" charset="0"/>
              <a:buChar char="•"/>
            </a:pPr>
            <a:r>
              <a:rPr lang="en-US" sz="2200" dirty="0" err="1">
                <a:effectLst/>
              </a:rPr>
              <a:t>Các</a:t>
            </a:r>
            <a:r>
              <a:rPr lang="en-US" sz="2200" dirty="0">
                <a:effectLst/>
              </a:rPr>
              <a:t> </a:t>
            </a:r>
            <a:r>
              <a:rPr lang="en-US" sz="2200" dirty="0" err="1">
                <a:effectLst/>
              </a:rPr>
              <a:t>mốc</a:t>
            </a:r>
            <a:r>
              <a:rPr lang="en-US" sz="2200" dirty="0">
                <a:effectLst/>
              </a:rPr>
              <a:t> </a:t>
            </a:r>
            <a:r>
              <a:rPr lang="en-US" sz="2200" dirty="0" err="1">
                <a:effectLst/>
              </a:rPr>
              <a:t>thời</a:t>
            </a:r>
            <a:r>
              <a:rPr lang="en-US" sz="2200" dirty="0">
                <a:effectLst/>
              </a:rPr>
              <a:t> </a:t>
            </a:r>
            <a:r>
              <a:rPr lang="en-US" sz="2200" dirty="0" err="1">
                <a:effectLst/>
              </a:rPr>
              <a:t>gian</a:t>
            </a:r>
            <a:r>
              <a:rPr lang="en-US" sz="2200" dirty="0">
                <a:effectLst/>
              </a:rPr>
              <a:t> </a:t>
            </a:r>
            <a:r>
              <a:rPr lang="en-US" sz="2200" dirty="0" err="1">
                <a:effectLst/>
              </a:rPr>
              <a:t>thực</a:t>
            </a:r>
            <a:r>
              <a:rPr lang="en-US" sz="2200" dirty="0">
                <a:effectLst/>
              </a:rPr>
              <a:t> </a:t>
            </a:r>
            <a:r>
              <a:rPr lang="en-US" sz="2200" dirty="0" err="1">
                <a:effectLst/>
              </a:rPr>
              <a:t>hiện</a:t>
            </a:r>
            <a:endParaRPr lang="en-US" sz="2200" dirty="0">
              <a:effectLst/>
            </a:endParaRPr>
          </a:p>
        </p:txBody>
      </p:sp>
      <p:pic>
        <p:nvPicPr>
          <p:cNvPr id="19" name="Picture 18" descr="Calendar">
            <a:extLst>
              <a:ext uri="{FF2B5EF4-FFF2-40B4-BE49-F238E27FC236}">
                <a16:creationId xmlns:a16="http://schemas.microsoft.com/office/drawing/2014/main" xmlns="" id="{7325FD9F-1C86-4B5A-B3ED-91700BE6CBB1}"/>
              </a:ext>
            </a:extLst>
          </p:cNvPr>
          <p:cNvPicPr>
            <a:picLocks noChangeAspect="1"/>
          </p:cNvPicPr>
          <p:nvPr/>
        </p:nvPicPr>
        <p:blipFill rotWithShape="1">
          <a:blip r:embed="rId2"/>
          <a:srcRect l="18494" r="14553" b="-1"/>
          <a:stretch/>
        </p:blipFill>
        <p:spPr>
          <a:xfrm>
            <a:off x="6880610" y="1078441"/>
            <a:ext cx="4737650" cy="4723332"/>
          </a:xfrm>
          <a:prstGeom prst="rect">
            <a:avLst/>
          </a:prstGeom>
        </p:spPr>
      </p:pic>
    </p:spTree>
    <p:extLst>
      <p:ext uri="{BB962C8B-B14F-4D97-AF65-F5344CB8AC3E}">
        <p14:creationId xmlns:p14="http://schemas.microsoft.com/office/powerpoint/2010/main" val="373747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9C0A490-4549-4E78-AFA0-702046922712}"/>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marR="36195">
              <a:lnSpc>
                <a:spcPct val="90000"/>
              </a:lnSpc>
              <a:spcBef>
                <a:spcPct val="0"/>
              </a:spcBef>
              <a:spcAft>
                <a:spcPts val="300"/>
              </a:spcAft>
            </a:pPr>
            <a:r>
              <a:rPr lang="en-US" sz="4400" b="1" kern="1200">
                <a:solidFill>
                  <a:srgbClr val="FFFFFF"/>
                </a:solidFill>
                <a:effectLst/>
                <a:latin typeface="+mj-lt"/>
                <a:ea typeface="+mj-ea"/>
                <a:cs typeface="+mj-cs"/>
              </a:rPr>
              <a:t>2. KẾ HOẠCH GIÁO DỤC CÁ NHÂN</a:t>
            </a:r>
          </a:p>
        </p:txBody>
      </p:sp>
      <p:sp>
        <p:nvSpPr>
          <p:cNvPr id="13"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vert="horz" lIns="91440" tIns="45720" rIns="91440" bIns="45720" rtlCol="0" anchor="ctr">
            <a:normAutofit/>
          </a:bodyPr>
          <a:lstStyle/>
          <a:p>
            <a:pPr marL="0" indent="0">
              <a:lnSpc>
                <a:spcPct val="150000"/>
              </a:lnSpc>
              <a:buNone/>
            </a:pPr>
            <a:r>
              <a:rPr lang="en-US" dirty="0" err="1"/>
              <a:t>L</a:t>
            </a:r>
            <a:r>
              <a:rPr lang="en-US" dirty="0" err="1">
                <a:effectLst/>
              </a:rPr>
              <a:t>à</a:t>
            </a:r>
            <a:r>
              <a:rPr lang="en-US" dirty="0">
                <a:effectLst/>
              </a:rPr>
              <a:t> </a:t>
            </a:r>
            <a:r>
              <a:rPr lang="en-US" dirty="0" err="1">
                <a:effectLst/>
              </a:rPr>
              <a:t>văn</a:t>
            </a:r>
            <a:r>
              <a:rPr lang="en-US" dirty="0">
                <a:effectLst/>
              </a:rPr>
              <a:t> </a:t>
            </a:r>
            <a:r>
              <a:rPr lang="en-US" dirty="0" err="1">
                <a:effectLst/>
              </a:rPr>
              <a:t>bản</a:t>
            </a:r>
            <a:r>
              <a:rPr lang="en-US" dirty="0">
                <a:effectLst/>
              </a:rPr>
              <a:t> </a:t>
            </a:r>
            <a:r>
              <a:rPr lang="en-US" dirty="0" err="1">
                <a:effectLst/>
              </a:rPr>
              <a:t>xác</a:t>
            </a:r>
            <a:r>
              <a:rPr lang="en-US" dirty="0">
                <a:effectLst/>
              </a:rPr>
              <a:t> </a:t>
            </a:r>
            <a:r>
              <a:rPr lang="en-US" dirty="0" err="1">
                <a:effectLst/>
              </a:rPr>
              <a:t>định</a:t>
            </a:r>
            <a:r>
              <a:rPr lang="en-US" dirty="0">
                <a:effectLst/>
              </a:rPr>
              <a:t> </a:t>
            </a:r>
            <a:r>
              <a:rPr lang="en-US" dirty="0" err="1">
                <a:effectLst/>
              </a:rPr>
              <a:t>nội</a:t>
            </a:r>
            <a:r>
              <a:rPr lang="en-US" dirty="0">
                <a:effectLst/>
              </a:rPr>
              <a:t> dung, </a:t>
            </a:r>
            <a:r>
              <a:rPr lang="en-US" dirty="0" err="1">
                <a:effectLst/>
              </a:rPr>
              <a:t>phương</a:t>
            </a:r>
            <a:r>
              <a:rPr lang="en-US" dirty="0">
                <a:effectLst/>
              </a:rPr>
              <a:t> </a:t>
            </a:r>
            <a:r>
              <a:rPr lang="en-US" dirty="0" err="1">
                <a:effectLst/>
              </a:rPr>
              <a:t>pháp</a:t>
            </a:r>
            <a:r>
              <a:rPr lang="en-US" dirty="0">
                <a:effectLst/>
              </a:rPr>
              <a:t>, </a:t>
            </a:r>
            <a:r>
              <a:rPr lang="en-US" dirty="0" err="1">
                <a:effectLst/>
              </a:rPr>
              <a:t>hình</a:t>
            </a:r>
            <a:r>
              <a:rPr lang="en-US" dirty="0">
                <a:effectLst/>
              </a:rPr>
              <a:t> </a:t>
            </a:r>
            <a:r>
              <a:rPr lang="en-US" dirty="0" err="1">
                <a:effectLst/>
              </a:rPr>
              <a:t>thức</a:t>
            </a:r>
            <a:r>
              <a:rPr lang="en-US" dirty="0">
                <a:effectLst/>
              </a:rPr>
              <a:t> </a:t>
            </a:r>
            <a:r>
              <a:rPr lang="en-US" dirty="0" err="1">
                <a:effectLst/>
              </a:rPr>
              <a:t>và</a:t>
            </a:r>
            <a:r>
              <a:rPr lang="en-US" dirty="0">
                <a:effectLst/>
              </a:rPr>
              <a:t> </a:t>
            </a:r>
            <a:r>
              <a:rPr lang="en-US" dirty="0" err="1">
                <a:effectLst/>
              </a:rPr>
              <a:t>điều</a:t>
            </a:r>
            <a:r>
              <a:rPr lang="en-US" dirty="0">
                <a:effectLst/>
              </a:rPr>
              <a:t> </a:t>
            </a:r>
            <a:r>
              <a:rPr lang="en-US" dirty="0" err="1">
                <a:effectLst/>
              </a:rPr>
              <a:t>kiện</a:t>
            </a:r>
            <a:r>
              <a:rPr lang="en-US" dirty="0">
                <a:effectLst/>
              </a:rPr>
              <a:t> </a:t>
            </a:r>
            <a:r>
              <a:rPr lang="en-US" dirty="0" err="1">
                <a:effectLst/>
              </a:rPr>
              <a:t>thực</a:t>
            </a:r>
            <a:r>
              <a:rPr lang="en-US" dirty="0">
                <a:effectLst/>
              </a:rPr>
              <a:t> </a:t>
            </a:r>
            <a:r>
              <a:rPr lang="en-US" dirty="0" err="1">
                <a:effectLst/>
              </a:rPr>
              <a:t>hiện</a:t>
            </a:r>
            <a:r>
              <a:rPr lang="en-US" dirty="0">
                <a:effectLst/>
              </a:rPr>
              <a:t> </a:t>
            </a:r>
            <a:r>
              <a:rPr lang="en-US" dirty="0" err="1">
                <a:effectLst/>
              </a:rPr>
              <a:t>theo</a:t>
            </a:r>
            <a:r>
              <a:rPr lang="en-US" dirty="0">
                <a:effectLst/>
              </a:rPr>
              <a:t> </a:t>
            </a:r>
            <a:r>
              <a:rPr lang="en-US" dirty="0" err="1">
                <a:effectLst/>
              </a:rPr>
              <a:t>thời</a:t>
            </a:r>
            <a:r>
              <a:rPr lang="en-US" dirty="0">
                <a:effectLst/>
              </a:rPr>
              <a:t> </a:t>
            </a:r>
            <a:r>
              <a:rPr lang="en-US" dirty="0" err="1">
                <a:effectLst/>
              </a:rPr>
              <a:t>gian</a:t>
            </a:r>
            <a:r>
              <a:rPr lang="en-US" dirty="0">
                <a:effectLst/>
              </a:rPr>
              <a:t> </a:t>
            </a:r>
            <a:r>
              <a:rPr lang="en-US" dirty="0" err="1">
                <a:effectLst/>
              </a:rPr>
              <a:t>hạn</a:t>
            </a:r>
            <a:r>
              <a:rPr lang="en-US" dirty="0">
                <a:effectLst/>
              </a:rPr>
              <a:t> </a:t>
            </a:r>
            <a:r>
              <a:rPr lang="en-US" dirty="0" err="1">
                <a:effectLst/>
              </a:rPr>
              <a:t>định</a:t>
            </a:r>
            <a:r>
              <a:rPr lang="en-US" dirty="0">
                <a:effectLst/>
              </a:rPr>
              <a:t> </a:t>
            </a:r>
            <a:r>
              <a:rPr lang="en-US" dirty="0" err="1">
                <a:effectLst/>
              </a:rPr>
              <a:t>trong</a:t>
            </a:r>
            <a:r>
              <a:rPr lang="en-US" dirty="0">
                <a:effectLst/>
              </a:rPr>
              <a:t> </a:t>
            </a:r>
            <a:r>
              <a:rPr lang="en-US" dirty="0" err="1">
                <a:effectLst/>
              </a:rPr>
              <a:t>môi</a:t>
            </a:r>
            <a:r>
              <a:rPr lang="en-US" dirty="0">
                <a:effectLst/>
              </a:rPr>
              <a:t> </a:t>
            </a:r>
            <a:r>
              <a:rPr lang="en-US" dirty="0" err="1">
                <a:effectLst/>
              </a:rPr>
              <a:t>trường</a:t>
            </a:r>
            <a:r>
              <a:rPr lang="en-US" dirty="0">
                <a:effectLst/>
              </a:rPr>
              <a:t> </a:t>
            </a:r>
            <a:r>
              <a:rPr lang="en-US" dirty="0" err="1">
                <a:effectLst/>
              </a:rPr>
              <a:t>hoà</a:t>
            </a:r>
            <a:r>
              <a:rPr lang="en-US" dirty="0">
                <a:effectLst/>
              </a:rPr>
              <a:t> </a:t>
            </a:r>
            <a:r>
              <a:rPr lang="en-US" dirty="0" err="1">
                <a:effectLst/>
              </a:rPr>
              <a:t>nhập</a:t>
            </a:r>
            <a:r>
              <a:rPr lang="en-US" dirty="0">
                <a:effectLst/>
              </a:rPr>
              <a:t> hay </a:t>
            </a:r>
            <a:r>
              <a:rPr lang="en-US" dirty="0" err="1">
                <a:effectLst/>
              </a:rPr>
              <a:t>các</a:t>
            </a:r>
            <a:r>
              <a:rPr lang="en-US" dirty="0">
                <a:effectLst/>
              </a:rPr>
              <a:t> </a:t>
            </a:r>
            <a:r>
              <a:rPr lang="en-US" dirty="0" err="1">
                <a:effectLst/>
              </a:rPr>
              <a:t>môi</a:t>
            </a:r>
            <a:r>
              <a:rPr lang="en-US" dirty="0">
                <a:effectLst/>
              </a:rPr>
              <a:t> </a:t>
            </a:r>
            <a:r>
              <a:rPr lang="en-US" dirty="0" err="1">
                <a:effectLst/>
              </a:rPr>
              <a:t>trường</a:t>
            </a:r>
            <a:r>
              <a:rPr lang="en-US" dirty="0">
                <a:effectLst/>
              </a:rPr>
              <a:t> </a:t>
            </a:r>
            <a:r>
              <a:rPr lang="en-US" dirty="0" err="1">
                <a:effectLst/>
              </a:rPr>
              <a:t>giáo</a:t>
            </a:r>
            <a:r>
              <a:rPr lang="en-US" dirty="0">
                <a:effectLst/>
              </a:rPr>
              <a:t> </a:t>
            </a:r>
            <a:r>
              <a:rPr lang="en-US" dirty="0" err="1">
                <a:effectLst/>
              </a:rPr>
              <a:t>dục</a:t>
            </a:r>
            <a:r>
              <a:rPr lang="en-US" dirty="0">
                <a:effectLst/>
              </a:rPr>
              <a:t> </a:t>
            </a:r>
            <a:r>
              <a:rPr lang="en-US" dirty="0" err="1">
                <a:effectLst/>
              </a:rPr>
              <a:t>khác</a:t>
            </a:r>
            <a:r>
              <a:rPr lang="en-US" dirty="0">
                <a:effectLst/>
              </a:rPr>
              <a:t> </a:t>
            </a:r>
            <a:r>
              <a:rPr lang="en-US" dirty="0" err="1">
                <a:effectLst/>
              </a:rPr>
              <a:t>để</a:t>
            </a:r>
            <a:r>
              <a:rPr lang="en-US" dirty="0">
                <a:effectLst/>
              </a:rPr>
              <a:t> </a:t>
            </a:r>
            <a:r>
              <a:rPr lang="en-US" dirty="0" err="1">
                <a:effectLst/>
              </a:rPr>
              <a:t>đạt</a:t>
            </a:r>
            <a:r>
              <a:rPr lang="en-US" dirty="0">
                <a:effectLst/>
              </a:rPr>
              <a:t> </a:t>
            </a:r>
            <a:r>
              <a:rPr lang="en-US" dirty="0" err="1">
                <a:effectLst/>
              </a:rPr>
              <a:t>được</a:t>
            </a:r>
            <a:r>
              <a:rPr lang="en-US" dirty="0">
                <a:effectLst/>
              </a:rPr>
              <a:t> </a:t>
            </a:r>
            <a:r>
              <a:rPr lang="en-US" dirty="0" err="1">
                <a:effectLst/>
              </a:rPr>
              <a:t>mục</a:t>
            </a:r>
            <a:r>
              <a:rPr lang="en-US" dirty="0">
                <a:effectLst/>
              </a:rPr>
              <a:t> </a:t>
            </a:r>
            <a:r>
              <a:rPr lang="en-US" dirty="0" err="1">
                <a:effectLst/>
              </a:rPr>
              <a:t>tiêu</a:t>
            </a:r>
            <a:r>
              <a:rPr lang="en-US" dirty="0">
                <a:effectLst/>
              </a:rPr>
              <a:t> can </a:t>
            </a:r>
            <a:r>
              <a:rPr lang="en-US" dirty="0" err="1">
                <a:effectLst/>
              </a:rPr>
              <a:t>thiệp</a:t>
            </a:r>
            <a:r>
              <a:rPr lang="en-US" dirty="0">
                <a:effectLst/>
              </a:rPr>
              <a:t>, </a:t>
            </a:r>
            <a:r>
              <a:rPr lang="en-US" dirty="0" err="1">
                <a:effectLst/>
              </a:rPr>
              <a:t>giáo</a:t>
            </a:r>
            <a:r>
              <a:rPr lang="en-US" dirty="0">
                <a:effectLst/>
              </a:rPr>
              <a:t> </a:t>
            </a:r>
            <a:r>
              <a:rPr lang="en-US" dirty="0" err="1">
                <a:effectLst/>
              </a:rPr>
              <a:t>dục</a:t>
            </a:r>
            <a:r>
              <a:rPr lang="en-US" dirty="0">
                <a:effectLst/>
              </a:rPr>
              <a:t> </a:t>
            </a:r>
            <a:r>
              <a:rPr lang="en-US" dirty="0" err="1">
                <a:effectLst/>
              </a:rPr>
              <a:t>một</a:t>
            </a:r>
            <a:r>
              <a:rPr lang="en-US" dirty="0">
                <a:effectLst/>
              </a:rPr>
              <a:t> </a:t>
            </a:r>
            <a:r>
              <a:rPr lang="en-US" dirty="0" err="1">
                <a:effectLst/>
              </a:rPr>
              <a:t>tre</a:t>
            </a:r>
            <a:r>
              <a:rPr lang="en-US" dirty="0">
                <a:effectLst/>
              </a:rPr>
              <a:t>̉ </a:t>
            </a:r>
            <a:r>
              <a:rPr lang="en-US" dirty="0" err="1">
                <a:effectLst/>
              </a:rPr>
              <a:t>khuyết</a:t>
            </a:r>
            <a:r>
              <a:rPr lang="en-US" dirty="0">
                <a:effectLst/>
              </a:rPr>
              <a:t> </a:t>
            </a:r>
            <a:r>
              <a:rPr lang="en-US" dirty="0" err="1">
                <a:effectLst/>
              </a:rPr>
              <a:t>tật</a:t>
            </a:r>
            <a:r>
              <a:rPr lang="en-US" dirty="0">
                <a:effectLst/>
              </a:rPr>
              <a:t>. </a:t>
            </a:r>
          </a:p>
        </p:txBody>
      </p:sp>
    </p:spTree>
    <p:extLst>
      <p:ext uri="{BB962C8B-B14F-4D97-AF65-F5344CB8AC3E}">
        <p14:creationId xmlns:p14="http://schemas.microsoft.com/office/powerpoint/2010/main" val="268634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Fingerprint">
            <a:extLst>
              <a:ext uri="{FF2B5EF4-FFF2-40B4-BE49-F238E27FC236}">
                <a16:creationId xmlns:a16="http://schemas.microsoft.com/office/drawing/2014/main" xmlns="" id="{95C00111-3234-4B9B-A14F-4BE7FC92E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402271" y="2122544"/>
            <a:ext cx="914400" cy="914400"/>
          </a:xfrm>
          <a:prstGeom prst="rect">
            <a:avLst/>
          </a:prstGeom>
        </p:spPr>
      </p:pic>
      <p:sp>
        <p:nvSpPr>
          <p:cNvPr id="3" name="Content Placeholder 2"/>
          <p:cNvSpPr>
            <a:spLocks noGrp="1"/>
          </p:cNvSpPr>
          <p:nvPr>
            <p:ph idx="1"/>
          </p:nvPr>
        </p:nvSpPr>
        <p:spPr>
          <a:xfrm>
            <a:off x="4330719" y="641615"/>
            <a:ext cx="7289799" cy="5533496"/>
          </a:xfrm>
        </p:spPr>
        <p:txBody>
          <a:bodyPr vert="horz" lIns="91440" tIns="45720" rIns="91440" bIns="45720" rtlCol="0" anchor="ctr">
            <a:normAutofit/>
          </a:bodyPr>
          <a:lstStyle/>
          <a:p>
            <a:endParaRPr lang="en-US">
              <a:effectLst/>
            </a:endParaRPr>
          </a:p>
          <a:p>
            <a:pPr marL="0"/>
            <a:r>
              <a:rPr lang="en-US">
                <a:effectLst/>
              </a:rPr>
              <a:t>Khả năng, nhu cầu của trẻ </a:t>
            </a:r>
          </a:p>
          <a:p>
            <a:pPr marL="0"/>
            <a:r>
              <a:rPr lang="en-US">
                <a:effectLst/>
              </a:rPr>
              <a:t>Mục tiêu giáo dục hằng năm và mục tiêu giáo dục của từng học kì</a:t>
            </a:r>
          </a:p>
          <a:p>
            <a:pPr marL="0"/>
            <a:r>
              <a:rPr lang="en-US"/>
              <a:t>T</a:t>
            </a:r>
            <a:r>
              <a:rPr lang="en-US">
                <a:effectLst/>
              </a:rPr>
              <a:t>hời gian thực hiện;</a:t>
            </a:r>
          </a:p>
          <a:p>
            <a:pPr marL="0"/>
            <a:r>
              <a:rPr lang="en-US">
                <a:effectLst/>
              </a:rPr>
              <a:t> Nội dung, biện pháp thực hiện; </a:t>
            </a:r>
          </a:p>
          <a:p>
            <a:pPr marL="0"/>
            <a:r>
              <a:rPr lang="en-US">
                <a:effectLst/>
              </a:rPr>
              <a:t>Người thực hiện, </a:t>
            </a:r>
          </a:p>
          <a:p>
            <a:pPr marL="0"/>
            <a:r>
              <a:rPr lang="en-US">
                <a:effectLst/>
              </a:rPr>
              <a:t>Kết quả đánh giá và điều chỉnh sau đánh giá đối với trẻ</a:t>
            </a:r>
            <a:endParaRPr lang="en-US"/>
          </a:p>
        </p:txBody>
      </p:sp>
      <p:sp>
        <p:nvSpPr>
          <p:cNvPr id="4" name="TextBox 3">
            <a:extLst>
              <a:ext uri="{FF2B5EF4-FFF2-40B4-BE49-F238E27FC236}">
                <a16:creationId xmlns:a16="http://schemas.microsoft.com/office/drawing/2014/main" xmlns="" id="{6C628FE2-2F90-4F9C-8010-FB5DAB69120A}"/>
              </a:ext>
            </a:extLst>
          </p:cNvPr>
          <p:cNvSpPr txBox="1"/>
          <p:nvPr/>
        </p:nvSpPr>
        <p:spPr>
          <a:xfrm>
            <a:off x="182756" y="1"/>
            <a:ext cx="3493012" cy="6858000"/>
          </a:xfrm>
          <a:prstGeom prst="rect">
            <a:avLst/>
          </a:prstGeom>
          <a:solidFill>
            <a:srgbClr val="A3DE7C"/>
          </a:solidFill>
        </p:spPr>
        <p:txBody>
          <a:bodyPr vert="horz" lIns="91440" tIns="45720" rIns="91440" bIns="45720" rtlCol="0" anchor="t">
            <a:normAutofit/>
          </a:bodyPr>
          <a:lstStyle/>
          <a:p>
            <a:pPr marR="36195">
              <a:lnSpc>
                <a:spcPct val="90000"/>
              </a:lnSpc>
              <a:spcBef>
                <a:spcPct val="0"/>
              </a:spcBef>
              <a:spcAft>
                <a:spcPts val="300"/>
              </a:spcAft>
            </a:pPr>
            <a:endParaRPr lang="en-US" sz="3600" b="1" kern="1200" dirty="0">
              <a:solidFill>
                <a:srgbClr val="FFFFFF"/>
              </a:solidFill>
              <a:effectLst/>
              <a:latin typeface="+mj-lt"/>
              <a:ea typeface="+mj-ea"/>
              <a:cs typeface="+mj-cs"/>
            </a:endParaRPr>
          </a:p>
          <a:p>
            <a:pPr marR="36195">
              <a:lnSpc>
                <a:spcPct val="90000"/>
              </a:lnSpc>
              <a:spcBef>
                <a:spcPct val="0"/>
              </a:spcBef>
              <a:spcAft>
                <a:spcPts val="300"/>
              </a:spcAft>
            </a:pPr>
            <a:endParaRPr lang="en-US" sz="3600" b="1" dirty="0">
              <a:solidFill>
                <a:srgbClr val="FFFFFF"/>
              </a:solidFill>
              <a:latin typeface="+mj-lt"/>
              <a:ea typeface="+mj-ea"/>
              <a:cs typeface="+mj-cs"/>
            </a:endParaRPr>
          </a:p>
          <a:p>
            <a:pPr marR="36195">
              <a:lnSpc>
                <a:spcPct val="90000"/>
              </a:lnSpc>
              <a:spcBef>
                <a:spcPct val="0"/>
              </a:spcBef>
              <a:spcAft>
                <a:spcPts val="300"/>
              </a:spcAft>
            </a:pPr>
            <a:endParaRPr lang="en-US" sz="3600" b="1" kern="1200" dirty="0">
              <a:solidFill>
                <a:srgbClr val="FFFFFF"/>
              </a:solidFill>
              <a:effectLst/>
              <a:latin typeface="+mj-lt"/>
              <a:ea typeface="+mj-ea"/>
              <a:cs typeface="+mj-cs"/>
            </a:endParaRPr>
          </a:p>
          <a:p>
            <a:pPr marR="36195">
              <a:lnSpc>
                <a:spcPct val="90000"/>
              </a:lnSpc>
              <a:spcBef>
                <a:spcPct val="0"/>
              </a:spcBef>
              <a:spcAft>
                <a:spcPts val="300"/>
              </a:spcAft>
            </a:pPr>
            <a:endParaRPr lang="en-US" sz="3600" b="1" dirty="0">
              <a:solidFill>
                <a:srgbClr val="FFFFFF"/>
              </a:solidFill>
              <a:latin typeface="+mj-lt"/>
              <a:ea typeface="+mj-ea"/>
              <a:cs typeface="+mj-cs"/>
            </a:endParaRPr>
          </a:p>
          <a:p>
            <a:pPr marR="36195">
              <a:lnSpc>
                <a:spcPct val="90000"/>
              </a:lnSpc>
              <a:spcBef>
                <a:spcPct val="0"/>
              </a:spcBef>
              <a:spcAft>
                <a:spcPts val="300"/>
              </a:spcAft>
            </a:pPr>
            <a:r>
              <a:rPr lang="en-US" sz="3600" b="1" kern="1200" dirty="0">
                <a:solidFill>
                  <a:srgbClr val="FFFFFF"/>
                </a:solidFill>
                <a:effectLst/>
                <a:latin typeface="+mj-lt"/>
                <a:ea typeface="+mj-ea"/>
                <a:cs typeface="+mj-cs"/>
              </a:rPr>
              <a:t>2. KẾ HOẠCH GIÁO DỤC CÁ NHÂN</a:t>
            </a:r>
          </a:p>
        </p:txBody>
      </p:sp>
      <p:sp>
        <p:nvSpPr>
          <p:cNvPr id="12" name="TextBox 11">
            <a:extLst>
              <a:ext uri="{FF2B5EF4-FFF2-40B4-BE49-F238E27FC236}">
                <a16:creationId xmlns:a16="http://schemas.microsoft.com/office/drawing/2014/main" xmlns="" id="{6066A1DA-0172-4570-80EA-175CB0489FF3}"/>
              </a:ext>
            </a:extLst>
          </p:cNvPr>
          <p:cNvSpPr txBox="1"/>
          <p:nvPr/>
        </p:nvSpPr>
        <p:spPr>
          <a:xfrm>
            <a:off x="4811843" y="419022"/>
            <a:ext cx="5641668" cy="676934"/>
          </a:xfrm>
          <a:prstGeom prst="rect">
            <a:avLst/>
          </a:prstGeom>
          <a:solidFill>
            <a:srgbClr val="2FB68E"/>
          </a:solidFill>
        </p:spPr>
        <p:txBody>
          <a:bodyPr vert="horz" lIns="91440" tIns="45720" rIns="91440" bIns="45720" rtlCol="0">
            <a:noAutofit/>
          </a:bodyPr>
          <a:lstStyle/>
          <a:p>
            <a:pPr>
              <a:lnSpc>
                <a:spcPct val="90000"/>
              </a:lnSpc>
              <a:spcAft>
                <a:spcPts val="600"/>
              </a:spcAft>
            </a:pPr>
            <a:r>
              <a:rPr lang="en-US" sz="3200" b="1" dirty="0">
                <a:effectLst/>
              </a:rPr>
              <a:t>NỘI DUNG CỦA BẢN KHGDCN</a:t>
            </a:r>
          </a:p>
        </p:txBody>
      </p:sp>
    </p:spTree>
    <p:extLst>
      <p:ext uri="{BB962C8B-B14F-4D97-AF65-F5344CB8AC3E}">
        <p14:creationId xmlns:p14="http://schemas.microsoft.com/office/powerpoint/2010/main" val="40939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971" y="769256"/>
            <a:ext cx="3077028" cy="5820229"/>
          </a:xfrm>
          <a:solidFill>
            <a:srgbClr val="2FB68E"/>
          </a:solidFill>
        </p:spPr>
        <p:txBody>
          <a:bodyPr>
            <a:normAutofit/>
          </a:bodyPr>
          <a:lstStyle/>
          <a:p>
            <a:pPr marR="36195" indent="226695" algn="ctr">
              <a:spcBef>
                <a:spcPts val="300"/>
              </a:spcBef>
              <a:spcAft>
                <a:spcPts val="300"/>
              </a:spcAft>
            </a:pPr>
            <a:r>
              <a:rPr lang="vi-VN" sz="3200" dirty="0">
                <a:effectLst/>
                <a:ea typeface="Calibri" panose="020F0502020204030204" pitchFamily="34" charset="0"/>
              </a:rPr>
              <a:t>Ý nghĩa của bản </a:t>
            </a:r>
            <a:r>
              <a:rPr lang="en-US" sz="3200" dirty="0">
                <a:effectLst/>
                <a:ea typeface="Calibri" panose="020F0502020204030204" pitchFamily="34" charset="0"/>
              </a:rPr>
              <a:t>KHGDCN</a:t>
            </a:r>
          </a:p>
        </p:txBody>
      </p:sp>
      <p:graphicFrame>
        <p:nvGraphicFramePr>
          <p:cNvPr id="51" name="Content Placeholder 2">
            <a:extLst>
              <a:ext uri="{FF2B5EF4-FFF2-40B4-BE49-F238E27FC236}">
                <a16:creationId xmlns:a16="http://schemas.microsoft.com/office/drawing/2014/main" xmlns="" id="{D4DDE487-5AA8-44E1-8A97-C36BF0C776E1}"/>
              </a:ext>
            </a:extLst>
          </p:cNvPr>
          <p:cNvGraphicFramePr>
            <a:graphicFrameLocks noGrp="1"/>
          </p:cNvGraphicFramePr>
          <p:nvPr>
            <p:ph idx="1"/>
            <p:extLst>
              <p:ext uri="{D42A27DB-BD31-4B8C-83A1-F6EECF244321}">
                <p14:modId xmlns:p14="http://schemas.microsoft.com/office/powerpoint/2010/main" val="119580447"/>
              </p:ext>
            </p:extLst>
          </p:nvPr>
        </p:nvGraphicFramePr>
        <p:xfrm>
          <a:off x="3556000" y="769258"/>
          <a:ext cx="8310868" cy="5820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767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xmlns=""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xmlns=""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6" name="Rectangle: Rounded Corners 5">
            <a:extLst>
              <a:ext uri="{FF2B5EF4-FFF2-40B4-BE49-F238E27FC236}">
                <a16:creationId xmlns:a16="http://schemas.microsoft.com/office/drawing/2014/main" xmlns="" id="{8108C615-C766-4814-B245-5AC5DAC68CF3}"/>
              </a:ext>
            </a:extLst>
          </p:cNvPr>
          <p:cNvSpPr/>
          <p:nvPr/>
        </p:nvSpPr>
        <p:spPr>
          <a:xfrm>
            <a:off x="838200" y="643467"/>
            <a:ext cx="2951205" cy="5571066"/>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FFFFFF"/>
                </a:solidFill>
                <a:effectLst/>
                <a:latin typeface="+mj-lt"/>
                <a:ea typeface="+mj-ea"/>
                <a:cs typeface="+mj-cs"/>
              </a:rPr>
              <a:t>L</a:t>
            </a:r>
            <a:r>
              <a:rPr lang="en-US" sz="4400" b="1" kern="1200" dirty="0">
                <a:solidFill>
                  <a:srgbClr val="FFFFFF"/>
                </a:solidFill>
                <a:latin typeface="+mj-lt"/>
                <a:ea typeface="+mj-ea"/>
                <a:cs typeface="+mj-cs"/>
              </a:rPr>
              <a:t>ƯU Ý</a:t>
            </a:r>
            <a:endParaRPr lang="en-US" sz="4400" kern="1200" dirty="0">
              <a:solidFill>
                <a:srgbClr val="FFFFFF"/>
              </a:solidFill>
              <a:latin typeface="+mj-lt"/>
              <a:ea typeface="+mj-ea"/>
              <a:cs typeface="+mj-cs"/>
            </a:endParaRPr>
          </a:p>
        </p:txBody>
      </p:sp>
      <p:graphicFrame>
        <p:nvGraphicFramePr>
          <p:cNvPr id="5" name="Content Placeholder 2">
            <a:extLst>
              <a:ext uri="{FF2B5EF4-FFF2-40B4-BE49-F238E27FC236}">
                <a16:creationId xmlns:a16="http://schemas.microsoft.com/office/drawing/2014/main" xmlns="" id="{18030B89-4547-4CED-87DB-DAB22642EBD0}"/>
              </a:ext>
            </a:extLst>
          </p:cNvPr>
          <p:cNvGraphicFramePr>
            <a:graphicFrameLocks noGrp="1"/>
          </p:cNvGraphicFramePr>
          <p:nvPr>
            <p:ph idx="1"/>
            <p:extLst>
              <p:ext uri="{D42A27DB-BD31-4B8C-83A1-F6EECF244321}">
                <p14:modId xmlns:p14="http://schemas.microsoft.com/office/powerpoint/2010/main" val="4004972434"/>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601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84769FE-1656-422F-86E1-8C1B16C27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CB249F6D-244F-494A-98B9-5CC7413C4F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xmlns="" id="{506C536E-6ECA-4211-AF8C-A2671C484D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AEAA70EA-2201-4F5D-AF08-58CFF851CC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FCDCCCC2-3173-4E0D-81E4-410FA8CF066B}"/>
              </a:ext>
            </a:extLst>
          </p:cNvPr>
          <p:cNvSpPr>
            <a:spLocks noGrp="1"/>
          </p:cNvSpPr>
          <p:nvPr>
            <p:ph type="title"/>
          </p:nvPr>
        </p:nvSpPr>
        <p:spPr>
          <a:xfrm>
            <a:off x="6894096" y="1431041"/>
            <a:ext cx="4140120" cy="4019263"/>
          </a:xfrm>
        </p:spPr>
        <p:txBody>
          <a:bodyPr anchor="ctr">
            <a:normAutofit/>
          </a:bodyPr>
          <a:lstStyle/>
          <a:p>
            <a:r>
              <a:rPr lang="en-US" sz="3200" b="1" dirty="0">
                <a:solidFill>
                  <a:schemeClr val="tx1">
                    <a:lumMod val="95000"/>
                    <a:lumOff val="5000"/>
                  </a:schemeClr>
                </a:solidFill>
                <a:effectLst>
                  <a:outerShdw blurRad="38100" dist="38100" dir="2700000" algn="tl">
                    <a:srgbClr val="C0C0C0"/>
                  </a:outerShdw>
                </a:effectLst>
              </a:rPr>
              <a:t> 3. TỔ CHỨC GIÁO DỤC HÒA NHẬP</a:t>
            </a:r>
            <a:endParaRPr lang="en-US" sz="3200" dirty="0">
              <a:solidFill>
                <a:schemeClr val="tx1">
                  <a:lumMod val="95000"/>
                  <a:lumOff val="5000"/>
                </a:schemeClr>
              </a:solidFill>
            </a:endParaRPr>
          </a:p>
        </p:txBody>
      </p:sp>
      <p:graphicFrame>
        <p:nvGraphicFramePr>
          <p:cNvPr id="16" name="Content Placeholder 2">
            <a:extLst>
              <a:ext uri="{FF2B5EF4-FFF2-40B4-BE49-F238E27FC236}">
                <a16:creationId xmlns:a16="http://schemas.microsoft.com/office/drawing/2014/main" xmlns="" id="{51CD0ADE-83E8-4BFE-A1F7-8C015AFB36E2}"/>
              </a:ext>
            </a:extLst>
          </p:cNvPr>
          <p:cNvGraphicFramePr>
            <a:graphicFrameLocks noGrp="1"/>
          </p:cNvGraphicFramePr>
          <p:nvPr>
            <p:ph idx="1"/>
            <p:extLst>
              <p:ext uri="{D42A27DB-BD31-4B8C-83A1-F6EECF244321}">
                <p14:modId xmlns:p14="http://schemas.microsoft.com/office/powerpoint/2010/main" val="3809111097"/>
              </p:ext>
            </p:extLst>
          </p:nvPr>
        </p:nvGraphicFramePr>
        <p:xfrm>
          <a:off x="276725" y="1455821"/>
          <a:ext cx="6033624" cy="5269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xmlns="" id="{548D4CAE-836A-4972-9972-A70741EF343C}"/>
              </a:ext>
            </a:extLst>
          </p:cNvPr>
          <p:cNvSpPr txBox="1"/>
          <p:nvPr/>
        </p:nvSpPr>
        <p:spPr>
          <a:xfrm>
            <a:off x="132346" y="73876"/>
            <a:ext cx="7399421" cy="954107"/>
          </a:xfrm>
          <a:prstGeom prst="rect">
            <a:avLst/>
          </a:prstGeom>
          <a:solidFill>
            <a:schemeClr val="accent6"/>
          </a:solidFill>
        </p:spPr>
        <p:txBody>
          <a:bodyPr wrap="square">
            <a:spAutoFit/>
          </a:bodyPr>
          <a:lstStyle/>
          <a:p>
            <a:r>
              <a:rPr lang="vi-VN" sz="2800" b="1" dirty="0">
                <a:effectLst/>
                <a:latin typeface="Times New Roman" panose="02020603050405020304" pitchFamily="18" charset="0"/>
                <a:ea typeface="Calibri" panose="020F0502020204030204" pitchFamily="34" charset="0"/>
              </a:rPr>
              <a:t>Thực hiện mục tiêu, nội dung chương trình và </a:t>
            </a:r>
            <a:r>
              <a:rPr lang="en-US" sz="2800" b="1" dirty="0" err="1">
                <a:effectLst/>
                <a:latin typeface="Times New Roman" panose="02020603050405020304" pitchFamily="18" charset="0"/>
                <a:ea typeface="Calibri" panose="020F0502020204030204" pitchFamily="34" charset="0"/>
              </a:rPr>
              <a:t>hướng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dẫn</a:t>
            </a:r>
            <a:r>
              <a:rPr lang="en-US" sz="2800" b="1" dirty="0">
                <a:effectLst/>
                <a:latin typeface="Times New Roman" panose="02020603050405020304" pitchFamily="18" charset="0"/>
                <a:ea typeface="Calibri" panose="020F0502020204030204" pitchFamily="34" charset="0"/>
              </a:rPr>
              <a:t> GV </a:t>
            </a:r>
            <a:r>
              <a:rPr lang="vi-VN" sz="2800" b="1" dirty="0">
                <a:effectLst/>
                <a:latin typeface="Times New Roman" panose="02020603050405020304" pitchFamily="18" charset="0"/>
                <a:ea typeface="Calibri" panose="020F0502020204030204" pitchFamily="34" charset="0"/>
              </a:rPr>
              <a:t>điều chỉnh kế hoạch giáo dục</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6260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Slide Background Fill">
            <a:extLst>
              <a:ext uri="{FF2B5EF4-FFF2-40B4-BE49-F238E27FC236}">
                <a16:creationId xmlns:a16="http://schemas.microsoft.com/office/drawing/2014/main" xmlns="" id="{C3420C89-0B09-4632-A4AF-3971D08BF7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Color Cover">
            <a:extLst>
              <a:ext uri="{FF2B5EF4-FFF2-40B4-BE49-F238E27FC236}">
                <a16:creationId xmlns:a16="http://schemas.microsoft.com/office/drawing/2014/main" xmlns="" id="{4E5CBA61-BF74-40B4-A3A8-366BBA626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xmlns="" id="{AC27E70C-5470-4262-B9CE-AE52C51CF4C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2929"/>
            <a:ext cx="12188952" cy="3490956"/>
            <a:chOff x="651279" y="598259"/>
            <a:chExt cx="10889442" cy="5680742"/>
          </a:xfrm>
        </p:grpSpPr>
        <p:sp>
          <p:nvSpPr>
            <p:cNvPr id="82" name="Color">
              <a:extLst>
                <a:ext uri="{FF2B5EF4-FFF2-40B4-BE49-F238E27FC236}">
                  <a16:creationId xmlns:a16="http://schemas.microsoft.com/office/drawing/2014/main" xmlns="" id="{B5C7D35F-738C-47DF-AD6E-859806E460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Color">
              <a:extLst>
                <a:ext uri="{FF2B5EF4-FFF2-40B4-BE49-F238E27FC236}">
                  <a16:creationId xmlns:a16="http://schemas.microsoft.com/office/drawing/2014/main" xmlns="" id="{740F8C8B-E52F-46CF-89C7-51C6A037CF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three person pointing the silver laptop computer">
            <a:extLst>
              <a:ext uri="{FF2B5EF4-FFF2-40B4-BE49-F238E27FC236}">
                <a16:creationId xmlns:a16="http://schemas.microsoft.com/office/drawing/2014/main" xmlns="" id="{F778E488-DA11-43A1-B8B0-7B7000FE0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11" b="3320"/>
          <a:stretch/>
        </p:blipFill>
        <p:spPr bwMode="auto">
          <a:xfrm>
            <a:off x="6946524" y="655594"/>
            <a:ext cx="4730214" cy="266072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xmlns="" id="{E27AF472-EAE3-4572-AB69-B92BD10DBC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24" y="0"/>
            <a:ext cx="12188952" cy="6858000"/>
            <a:chOff x="0" y="0"/>
            <a:chExt cx="12188952" cy="6858000"/>
          </a:xfrm>
        </p:grpSpPr>
        <p:sp>
          <p:nvSpPr>
            <p:cNvPr id="86" name="Freeform: Shape 85">
              <a:extLst>
                <a:ext uri="{FF2B5EF4-FFF2-40B4-BE49-F238E27FC236}">
                  <a16:creationId xmlns:a16="http://schemas.microsoft.com/office/drawing/2014/main" xmlns="" id="{BF4DB9D2-6215-420C-874C-82EADF8C6C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Freeform: Shape 86">
              <a:extLst>
                <a:ext uri="{FF2B5EF4-FFF2-40B4-BE49-F238E27FC236}">
                  <a16:creationId xmlns:a16="http://schemas.microsoft.com/office/drawing/2014/main" xmlns="" id="{1F003139-C97C-44FA-B139-32E4DFDCE9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8" name="Freeform: Shape 87">
              <a:extLst>
                <a:ext uri="{FF2B5EF4-FFF2-40B4-BE49-F238E27FC236}">
                  <a16:creationId xmlns:a16="http://schemas.microsoft.com/office/drawing/2014/main" xmlns="" id="{5CE4DD6E-8CEA-45EE-B630-DBC22144D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9" name="Freeform: Shape 88">
              <a:extLst>
                <a:ext uri="{FF2B5EF4-FFF2-40B4-BE49-F238E27FC236}">
                  <a16:creationId xmlns:a16="http://schemas.microsoft.com/office/drawing/2014/main" xmlns="" id="{A4372F7F-AA3C-470B-AA61-7C35B7722C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0" name="Freeform: Shape 89">
              <a:extLst>
                <a:ext uri="{FF2B5EF4-FFF2-40B4-BE49-F238E27FC236}">
                  <a16:creationId xmlns:a16="http://schemas.microsoft.com/office/drawing/2014/main" xmlns="" id="{34B605BF-D199-43DD-9328-E99F2ADFC6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1" name="Freeform: Shape 90">
              <a:extLst>
                <a:ext uri="{FF2B5EF4-FFF2-40B4-BE49-F238E27FC236}">
                  <a16:creationId xmlns:a16="http://schemas.microsoft.com/office/drawing/2014/main" xmlns="" id="{E5D42A77-7336-4A35-8922-8098A16AA2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2" name="Freeform: Shape 91">
              <a:extLst>
                <a:ext uri="{FF2B5EF4-FFF2-40B4-BE49-F238E27FC236}">
                  <a16:creationId xmlns:a16="http://schemas.microsoft.com/office/drawing/2014/main" xmlns="" id="{7401EE7D-B85D-4C10-AB8C-71884EFB11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4" y="841249"/>
            <a:ext cx="5692953" cy="2587131"/>
          </a:xfrm>
        </p:spPr>
        <p:txBody>
          <a:bodyPr vert="horz" lIns="91440" tIns="45720" rIns="91440" bIns="45720" rtlCol="0" anchor="b">
            <a:normAutofit/>
          </a:bodyPr>
          <a:lstStyle/>
          <a:p>
            <a:r>
              <a:rPr lang="en-US" sz="4800" kern="1200">
                <a:solidFill>
                  <a:schemeClr val="bg1"/>
                </a:solidFill>
                <a:latin typeface="+mj-lt"/>
                <a:ea typeface="+mj-ea"/>
                <a:cs typeface="+mj-cs"/>
              </a:rPr>
              <a:t>NỘI DUNG</a:t>
            </a:r>
          </a:p>
        </p:txBody>
      </p:sp>
      <p:graphicFrame>
        <p:nvGraphicFramePr>
          <p:cNvPr id="5" name="Content Placeholder 2">
            <a:extLst>
              <a:ext uri="{FF2B5EF4-FFF2-40B4-BE49-F238E27FC236}">
                <a16:creationId xmlns:a16="http://schemas.microsoft.com/office/drawing/2014/main" xmlns="" id="{72A5A493-A950-4748-9A20-A785C8083B9E}"/>
              </a:ext>
            </a:extLst>
          </p:cNvPr>
          <p:cNvGraphicFramePr>
            <a:graphicFrameLocks noGrp="1"/>
          </p:cNvGraphicFramePr>
          <p:nvPr>
            <p:ph type="clipArt" sz="half" idx="1"/>
            <p:extLst>
              <p:ext uri="{D42A27DB-BD31-4B8C-83A1-F6EECF244321}">
                <p14:modId xmlns:p14="http://schemas.microsoft.com/office/powerpoint/2010/main" val="1145154825"/>
              </p:ext>
            </p:extLst>
          </p:nvPr>
        </p:nvGraphicFramePr>
        <p:xfrm>
          <a:off x="754744" y="3628571"/>
          <a:ext cx="11437256" cy="32164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69169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8CA06CD6-90CA-4C45-856C-6771339E1E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CDCCCC2-3173-4E0D-81E4-410FA8CF066B}"/>
              </a:ext>
            </a:extLst>
          </p:cNvPr>
          <p:cNvSpPr>
            <a:spLocks noGrp="1"/>
          </p:cNvSpPr>
          <p:nvPr>
            <p:ph type="title"/>
          </p:nvPr>
        </p:nvSpPr>
        <p:spPr>
          <a:xfrm>
            <a:off x="838200" y="963507"/>
            <a:ext cx="2157659" cy="4930986"/>
          </a:xfrm>
        </p:spPr>
        <p:txBody>
          <a:bodyPr vert="horz" lIns="91440" tIns="45720" rIns="91440" bIns="45720" rtlCol="0" anchor="ctr">
            <a:normAutofit/>
          </a:bodyPr>
          <a:lstStyle/>
          <a:p>
            <a:pPr algn="r"/>
            <a:r>
              <a:rPr lang="en-US" sz="3200" b="1" kern="1200" dirty="0">
                <a:solidFill>
                  <a:schemeClr val="accent1"/>
                </a:solidFill>
                <a:effectLst>
                  <a:outerShdw blurRad="38100" dist="38100" dir="2700000" algn="tl">
                    <a:srgbClr val="C0C0C0"/>
                  </a:outerShdw>
                </a:effectLst>
                <a:latin typeface="+mj-lt"/>
                <a:ea typeface="+mj-ea"/>
                <a:cs typeface="+mj-cs"/>
              </a:rPr>
              <a:t> 3. TỔ CHỨC GIÁO DỤC HÒA NHẬP</a:t>
            </a:r>
            <a:endParaRPr lang="en-US" sz="3200" kern="1200" dirty="0">
              <a:solidFill>
                <a:schemeClr val="accent1"/>
              </a:solidFill>
              <a:latin typeface="+mj-lt"/>
              <a:ea typeface="+mj-ea"/>
              <a:cs typeface="+mj-cs"/>
            </a:endParaRPr>
          </a:p>
        </p:txBody>
      </p:sp>
      <p:cxnSp>
        <p:nvCxnSpPr>
          <p:cNvPr id="33" name="Straight Connector 32">
            <a:extLst>
              <a:ext uri="{FF2B5EF4-FFF2-40B4-BE49-F238E27FC236}">
                <a16:creationId xmlns:a16="http://schemas.microsoft.com/office/drawing/2014/main" xmlns="" id="{5021601D-2758-4B15-A31C-FDA184C51B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B7F3E87-5F0C-4AAA-BC36-27E120E4FC24}"/>
              </a:ext>
            </a:extLst>
          </p:cNvPr>
          <p:cNvSpPr>
            <a:spLocks noGrp="1"/>
          </p:cNvSpPr>
          <p:nvPr>
            <p:ph idx="1"/>
          </p:nvPr>
        </p:nvSpPr>
        <p:spPr>
          <a:xfrm>
            <a:off x="4976030" y="1817750"/>
            <a:ext cx="6250940" cy="2597839"/>
          </a:xfrm>
        </p:spPr>
        <p:txBody>
          <a:bodyPr vert="horz" lIns="91440" tIns="45720" rIns="91440" bIns="45720" rtlCol="0" anchor="b">
            <a:normAutofit/>
          </a:bodyPr>
          <a:lstStyle/>
          <a:p>
            <a:pPr marR="36195">
              <a:spcBef>
                <a:spcPts val="300"/>
              </a:spcBef>
              <a:spcAft>
                <a:spcPts val="300"/>
              </a:spcAft>
            </a:pPr>
            <a:r>
              <a:rPr lang="en-US" sz="2400" dirty="0" err="1">
                <a:effectLst/>
              </a:rPr>
              <a:t>Sự</a:t>
            </a:r>
            <a:r>
              <a:rPr lang="en-US" sz="2400" dirty="0">
                <a:effectLst/>
              </a:rPr>
              <a:t> </a:t>
            </a:r>
            <a:r>
              <a:rPr lang="en-US" sz="2400" dirty="0" err="1">
                <a:effectLst/>
              </a:rPr>
              <a:t>chuẩn</a:t>
            </a:r>
            <a:r>
              <a:rPr lang="en-US" sz="2400" dirty="0">
                <a:effectLst/>
              </a:rPr>
              <a:t> </a:t>
            </a:r>
            <a:r>
              <a:rPr lang="en-US" sz="2400" dirty="0" err="1">
                <a:effectLst/>
              </a:rPr>
              <a:t>bị</a:t>
            </a:r>
            <a:r>
              <a:rPr lang="en-US" sz="2400" dirty="0">
                <a:effectLst/>
              </a:rPr>
              <a:t> </a:t>
            </a:r>
            <a:r>
              <a:rPr lang="en-US" sz="2400" dirty="0" err="1">
                <a:effectLst/>
              </a:rPr>
              <a:t>giáo</a:t>
            </a:r>
            <a:r>
              <a:rPr lang="en-US" sz="2400" dirty="0">
                <a:effectLst/>
              </a:rPr>
              <a:t> </a:t>
            </a:r>
            <a:r>
              <a:rPr lang="en-US" sz="2400" dirty="0" err="1">
                <a:effectLst/>
              </a:rPr>
              <a:t>án</a:t>
            </a:r>
            <a:r>
              <a:rPr lang="en-US" sz="2400" dirty="0">
                <a:effectLst/>
              </a:rPr>
              <a:t>, </a:t>
            </a:r>
            <a:r>
              <a:rPr lang="en-US" sz="2400" dirty="0" err="1">
                <a:effectLst/>
              </a:rPr>
              <a:t>đồ</a:t>
            </a:r>
            <a:r>
              <a:rPr lang="en-US" sz="2400" dirty="0">
                <a:effectLst/>
              </a:rPr>
              <a:t> </a:t>
            </a:r>
            <a:r>
              <a:rPr lang="en-US" sz="2400" dirty="0" err="1">
                <a:effectLst/>
              </a:rPr>
              <a:t>dùng</a:t>
            </a:r>
            <a:r>
              <a:rPr lang="en-US" sz="2400" dirty="0">
                <a:effectLst/>
              </a:rPr>
              <a:t>, </a:t>
            </a:r>
            <a:r>
              <a:rPr lang="en-US" sz="2400" dirty="0" err="1">
                <a:effectLst/>
              </a:rPr>
              <a:t>đô</a:t>
            </a:r>
            <a:r>
              <a:rPr lang="en-US" sz="2400" dirty="0">
                <a:effectLst/>
              </a:rPr>
              <a:t>̀ </a:t>
            </a:r>
            <a:r>
              <a:rPr lang="en-US" sz="2400" dirty="0" err="1">
                <a:effectLst/>
              </a:rPr>
              <a:t>chơi</a:t>
            </a:r>
            <a:r>
              <a:rPr lang="en-US" sz="2400" dirty="0">
                <a:effectLst/>
              </a:rPr>
              <a:t>, </a:t>
            </a:r>
            <a:r>
              <a:rPr lang="en-US" sz="2400" dirty="0" err="1">
                <a:effectLst/>
              </a:rPr>
              <a:t>phương</a:t>
            </a:r>
            <a:r>
              <a:rPr lang="en-US" sz="2400" dirty="0">
                <a:effectLst/>
              </a:rPr>
              <a:t> </a:t>
            </a:r>
            <a:r>
              <a:rPr lang="en-US" sz="2400" dirty="0" err="1">
                <a:effectLst/>
              </a:rPr>
              <a:t>tiện</a:t>
            </a:r>
            <a:r>
              <a:rPr lang="en-US" sz="2400" dirty="0">
                <a:effectLst/>
              </a:rPr>
              <a:t> </a:t>
            </a:r>
            <a:r>
              <a:rPr lang="en-US" sz="2400" dirty="0" err="1">
                <a:effectLst/>
              </a:rPr>
              <a:t>dạy</a:t>
            </a:r>
            <a:r>
              <a:rPr lang="en-US" sz="2400" dirty="0">
                <a:effectLst/>
              </a:rPr>
              <a:t> </a:t>
            </a:r>
            <a:r>
              <a:rPr lang="en-US" sz="2400" dirty="0" err="1">
                <a:effectLst/>
              </a:rPr>
              <a:t>học</a:t>
            </a:r>
            <a:r>
              <a:rPr lang="en-US" sz="2400" dirty="0">
                <a:effectLst/>
              </a:rPr>
              <a:t> </a:t>
            </a:r>
            <a:r>
              <a:rPr lang="en-US" sz="2400" dirty="0" err="1">
                <a:effectLst/>
              </a:rPr>
              <a:t>của</a:t>
            </a:r>
            <a:r>
              <a:rPr lang="en-US" sz="2400" dirty="0">
                <a:effectLst/>
              </a:rPr>
              <a:t> </a:t>
            </a:r>
            <a:r>
              <a:rPr lang="en-US" sz="2400" dirty="0" err="1">
                <a:effectLst/>
              </a:rPr>
              <a:t>giáo</a:t>
            </a:r>
            <a:r>
              <a:rPr lang="en-US" sz="2400" dirty="0">
                <a:effectLst/>
              </a:rPr>
              <a:t> </a:t>
            </a:r>
            <a:r>
              <a:rPr lang="en-US" sz="2400" dirty="0" err="1">
                <a:effectLst/>
              </a:rPr>
              <a:t>viên</a:t>
            </a:r>
            <a:r>
              <a:rPr lang="en-US" sz="2400" dirty="0">
                <a:effectLst/>
              </a:rPr>
              <a:t>.</a:t>
            </a:r>
          </a:p>
          <a:p>
            <a:pPr marR="36195">
              <a:spcBef>
                <a:spcPts val="300"/>
              </a:spcBef>
              <a:spcAft>
                <a:spcPts val="300"/>
              </a:spcAft>
            </a:pP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thực</a:t>
            </a:r>
            <a:r>
              <a:rPr lang="en-US" sz="2400" dirty="0">
                <a:effectLst/>
              </a:rPr>
              <a:t> </a:t>
            </a:r>
            <a:r>
              <a:rPr lang="en-US" sz="2400" dirty="0" err="1">
                <a:effectLst/>
              </a:rPr>
              <a:t>hiện</a:t>
            </a:r>
            <a:r>
              <a:rPr lang="en-US" sz="2400" dirty="0">
                <a:effectLst/>
              </a:rPr>
              <a:t> </a:t>
            </a:r>
            <a:r>
              <a:rPr lang="en-US" sz="2400" dirty="0" err="1">
                <a:effectLst/>
              </a:rPr>
              <a:t>điều</a:t>
            </a:r>
            <a:r>
              <a:rPr lang="en-US" sz="2400" dirty="0">
                <a:effectLst/>
              </a:rPr>
              <a:t> </a:t>
            </a:r>
            <a:r>
              <a:rPr lang="en-US" sz="2400" dirty="0" err="1">
                <a:effectLst/>
              </a:rPr>
              <a:t>chỉnh</a:t>
            </a:r>
            <a:r>
              <a:rPr lang="en-US" sz="2400" dirty="0">
                <a:effectLst/>
              </a:rPr>
              <a:t> </a:t>
            </a:r>
            <a:r>
              <a:rPr lang="en-US" sz="2400" dirty="0" err="1">
                <a:effectLst/>
              </a:rPr>
              <a:t>mục</a:t>
            </a:r>
            <a:r>
              <a:rPr lang="en-US" sz="2400" dirty="0">
                <a:effectLst/>
              </a:rPr>
              <a:t> </a:t>
            </a:r>
            <a:r>
              <a:rPr lang="en-US" sz="2400" dirty="0" err="1">
                <a:effectLst/>
              </a:rPr>
              <a:t>tiêu</a:t>
            </a:r>
            <a:r>
              <a:rPr lang="en-US" sz="2400" dirty="0">
                <a:effectLst/>
              </a:rPr>
              <a:t>, </a:t>
            </a:r>
            <a:r>
              <a:rPr lang="en-US" sz="2400" dirty="0" err="1">
                <a:effectLst/>
              </a:rPr>
              <a:t>nội</a:t>
            </a:r>
            <a:r>
              <a:rPr lang="en-US" sz="2400" dirty="0">
                <a:effectLst/>
              </a:rPr>
              <a:t> dung </a:t>
            </a:r>
            <a:r>
              <a:rPr lang="en-US" sz="2400" dirty="0" err="1">
                <a:effectLst/>
              </a:rPr>
              <a:t>dạy</a:t>
            </a:r>
            <a:r>
              <a:rPr lang="en-US" sz="2400" dirty="0">
                <a:effectLst/>
              </a:rPr>
              <a:t> </a:t>
            </a:r>
            <a:r>
              <a:rPr lang="en-US" sz="2400" dirty="0" err="1">
                <a:effectLst/>
              </a:rPr>
              <a:t>học</a:t>
            </a:r>
            <a:r>
              <a:rPr lang="en-US" sz="2400" dirty="0">
                <a:effectLst/>
              </a:rPr>
              <a:t>, </a:t>
            </a:r>
            <a:r>
              <a:rPr lang="en-US" sz="2400" dirty="0" err="1">
                <a:effectLst/>
              </a:rPr>
              <a:t>trong</a:t>
            </a:r>
            <a:r>
              <a:rPr lang="en-US" sz="2400" dirty="0">
                <a:effectLst/>
              </a:rPr>
              <a:t> </a:t>
            </a:r>
            <a:r>
              <a:rPr lang="en-US" sz="2400" dirty="0" err="1">
                <a:effectLst/>
              </a:rPr>
              <a:t>đó</a:t>
            </a:r>
            <a:r>
              <a:rPr lang="en-US" sz="2400" dirty="0">
                <a:effectLst/>
              </a:rPr>
              <a:t> bao </a:t>
            </a:r>
            <a:r>
              <a:rPr lang="en-US" sz="2400" dirty="0" err="1">
                <a:effectLst/>
              </a:rPr>
              <a:t>gồm</a:t>
            </a:r>
            <a:r>
              <a:rPr lang="en-US" sz="2400" dirty="0">
                <a:effectLst/>
              </a:rPr>
              <a:t> </a:t>
            </a:r>
            <a:r>
              <a:rPr lang="en-US" sz="2400" dirty="0" err="1">
                <a:effectLst/>
              </a:rPr>
              <a:t>việc</a:t>
            </a:r>
            <a:r>
              <a:rPr lang="en-US" sz="2400" dirty="0">
                <a:effectLst/>
              </a:rPr>
              <a:t> </a:t>
            </a: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tiến</a:t>
            </a:r>
            <a:r>
              <a:rPr lang="en-US" sz="2400" dirty="0">
                <a:effectLst/>
              </a:rPr>
              <a:t> </a:t>
            </a:r>
            <a:r>
              <a:rPr lang="en-US" sz="2400" dirty="0" err="1">
                <a:effectLst/>
              </a:rPr>
              <a:t>hành</a:t>
            </a:r>
            <a:r>
              <a:rPr lang="en-US" sz="2400" dirty="0">
                <a:effectLst/>
              </a:rPr>
              <a:t> </a:t>
            </a:r>
            <a:r>
              <a:rPr lang="en-US" sz="2400" dirty="0" err="1">
                <a:effectLst/>
              </a:rPr>
              <a:t>bài</a:t>
            </a:r>
            <a:r>
              <a:rPr lang="en-US" sz="2400" dirty="0">
                <a:effectLst/>
              </a:rPr>
              <a:t> </a:t>
            </a:r>
            <a:r>
              <a:rPr lang="en-US" sz="2400" dirty="0" err="1">
                <a:effectLst/>
              </a:rPr>
              <a:t>học</a:t>
            </a:r>
            <a:r>
              <a:rPr lang="en-US" sz="2400" dirty="0">
                <a:effectLst/>
              </a:rPr>
              <a:t> </a:t>
            </a:r>
            <a:r>
              <a:rPr lang="en-US" sz="2400" dirty="0" err="1">
                <a:effectLst/>
              </a:rPr>
              <a:t>và</a:t>
            </a:r>
            <a:r>
              <a:rPr lang="en-US" sz="2400" dirty="0">
                <a:effectLst/>
              </a:rPr>
              <a:t> </a:t>
            </a: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kết</a:t>
            </a:r>
            <a:r>
              <a:rPr lang="en-US" sz="2400" dirty="0">
                <a:effectLst/>
              </a:rPr>
              <a:t> </a:t>
            </a:r>
            <a:r>
              <a:rPr lang="en-US" sz="2400" dirty="0" err="1">
                <a:effectLst/>
              </a:rPr>
              <a:t>quả</a:t>
            </a:r>
            <a:r>
              <a:rPr lang="en-US" sz="2400" dirty="0">
                <a:effectLst/>
              </a:rPr>
              <a:t> </a:t>
            </a:r>
            <a:r>
              <a:rPr lang="en-US" sz="2400" dirty="0" err="1">
                <a:effectLst/>
              </a:rPr>
              <a:t>học</a:t>
            </a:r>
            <a:r>
              <a:rPr lang="en-US" sz="2400" dirty="0">
                <a:effectLst/>
              </a:rPr>
              <a:t> </a:t>
            </a:r>
            <a:r>
              <a:rPr lang="en-US" sz="2400" dirty="0" err="1">
                <a:effectLst/>
              </a:rPr>
              <a:t>tập</a:t>
            </a:r>
            <a:r>
              <a:rPr lang="en-US" sz="2400" dirty="0">
                <a:effectLst/>
              </a:rPr>
              <a:t> </a:t>
            </a:r>
            <a:r>
              <a:rPr lang="en-US" sz="2400" dirty="0" err="1">
                <a:effectLst/>
              </a:rPr>
              <a:t>trên</a:t>
            </a:r>
            <a:r>
              <a:rPr lang="en-US" sz="2400" dirty="0">
                <a:effectLst/>
              </a:rPr>
              <a:t> </a:t>
            </a:r>
            <a:r>
              <a:rPr lang="en-US" sz="2400" dirty="0" err="1">
                <a:effectLst/>
              </a:rPr>
              <a:t>trẻ</a:t>
            </a:r>
            <a:endParaRPr lang="en-US" sz="2400" dirty="0"/>
          </a:p>
        </p:txBody>
      </p:sp>
      <p:sp>
        <p:nvSpPr>
          <p:cNvPr id="26" name="TextBox 25">
            <a:extLst>
              <a:ext uri="{FF2B5EF4-FFF2-40B4-BE49-F238E27FC236}">
                <a16:creationId xmlns:a16="http://schemas.microsoft.com/office/drawing/2014/main" xmlns="" id="{1090D65C-DD13-4FAC-8E3E-58CC16927CD3}"/>
              </a:ext>
            </a:extLst>
          </p:cNvPr>
          <p:cNvSpPr txBox="1"/>
          <p:nvPr/>
        </p:nvSpPr>
        <p:spPr>
          <a:xfrm>
            <a:off x="4976030" y="1034718"/>
            <a:ext cx="6250940" cy="938464"/>
          </a:xfrm>
          <a:prstGeom prst="rect">
            <a:avLst/>
          </a:prstGeom>
          <a:solidFill>
            <a:srgbClr val="2FB68E"/>
          </a:solidFill>
        </p:spPr>
        <p:txBody>
          <a:bodyPr vert="horz" lIns="91440" tIns="45720" rIns="91440" bIns="45720" rtlCol="0">
            <a:normAutofit/>
          </a:bodyPr>
          <a:lstStyle/>
          <a:p>
            <a:pPr>
              <a:lnSpc>
                <a:spcPct val="90000"/>
              </a:lnSpc>
              <a:spcAft>
                <a:spcPts val="600"/>
              </a:spcAft>
            </a:pPr>
            <a:r>
              <a:rPr lang="en-US" sz="2800" b="1" dirty="0" err="1"/>
              <a:t>Đ</a:t>
            </a:r>
            <a:r>
              <a:rPr lang="en-US" sz="2800" b="1" dirty="0" err="1">
                <a:effectLst/>
              </a:rPr>
              <a:t>ánh</a:t>
            </a:r>
            <a:r>
              <a:rPr lang="en-US" sz="2800" b="1" dirty="0">
                <a:effectLst/>
              </a:rPr>
              <a:t> </a:t>
            </a:r>
            <a:r>
              <a:rPr lang="en-US" sz="2800" b="1" dirty="0" err="1">
                <a:effectLst/>
              </a:rPr>
              <a:t>giá</a:t>
            </a:r>
            <a:r>
              <a:rPr lang="en-US" sz="2800" b="1" dirty="0">
                <a:effectLst/>
              </a:rPr>
              <a:t> </a:t>
            </a:r>
            <a:r>
              <a:rPr lang="en-US" sz="2800" b="1" dirty="0" err="1">
                <a:effectLst/>
              </a:rPr>
              <a:t>việc</a:t>
            </a:r>
            <a:r>
              <a:rPr lang="en-US" sz="2800" b="1" dirty="0">
                <a:effectLst/>
              </a:rPr>
              <a:t> </a:t>
            </a:r>
            <a:r>
              <a:rPr lang="en-US" sz="2800" b="1" dirty="0" err="1">
                <a:effectLst/>
              </a:rPr>
              <a:t>tổ</a:t>
            </a:r>
            <a:r>
              <a:rPr lang="en-US" sz="2800" b="1" dirty="0">
                <a:effectLst/>
              </a:rPr>
              <a:t> </a:t>
            </a:r>
            <a:r>
              <a:rPr lang="en-US" sz="2800" b="1" dirty="0" err="1">
                <a:effectLst/>
              </a:rPr>
              <a:t>chức</a:t>
            </a:r>
            <a:r>
              <a:rPr lang="en-US" sz="2800" b="1" dirty="0">
                <a:effectLst/>
              </a:rPr>
              <a:t> </a:t>
            </a:r>
            <a:r>
              <a:rPr lang="en-US" sz="2800" b="1" dirty="0" err="1">
                <a:effectLst/>
              </a:rPr>
              <a:t>hoạt</a:t>
            </a:r>
            <a:r>
              <a:rPr lang="en-US" sz="2800" b="1" dirty="0">
                <a:effectLst/>
              </a:rPr>
              <a:t> </a:t>
            </a:r>
            <a:r>
              <a:rPr lang="en-US" sz="2800" b="1" dirty="0" err="1">
                <a:effectLst/>
              </a:rPr>
              <a:t>động</a:t>
            </a:r>
            <a:r>
              <a:rPr lang="en-US" sz="2800" b="1" dirty="0">
                <a:effectLst/>
              </a:rPr>
              <a:t> </a:t>
            </a:r>
            <a:r>
              <a:rPr lang="en-US" sz="2800" b="1" dirty="0" err="1">
                <a:effectLst/>
              </a:rPr>
              <a:t>hoà</a:t>
            </a:r>
            <a:r>
              <a:rPr lang="en-US" sz="2800" b="1" dirty="0">
                <a:effectLst/>
              </a:rPr>
              <a:t> </a:t>
            </a:r>
            <a:r>
              <a:rPr lang="en-US" sz="2800" b="1" dirty="0" err="1">
                <a:effectLst/>
              </a:rPr>
              <a:t>nhập</a:t>
            </a:r>
            <a:r>
              <a:rPr lang="en-US" sz="2800" b="1" dirty="0">
                <a:effectLst/>
              </a:rPr>
              <a:t> </a:t>
            </a:r>
            <a:r>
              <a:rPr lang="en-US" sz="2800" b="1" dirty="0" err="1">
                <a:effectLst/>
              </a:rPr>
              <a:t>cho</a:t>
            </a:r>
            <a:r>
              <a:rPr lang="en-US" sz="2800" b="1" dirty="0">
                <a:effectLst/>
              </a:rPr>
              <a:t> </a:t>
            </a:r>
            <a:r>
              <a:rPr lang="en-US" sz="2800" b="1" dirty="0" err="1">
                <a:effectLst/>
              </a:rPr>
              <a:t>tre</a:t>
            </a:r>
            <a:r>
              <a:rPr lang="en-US" sz="2800" b="1" dirty="0">
                <a:effectLst/>
              </a:rPr>
              <a:t>̉ </a:t>
            </a:r>
            <a:r>
              <a:rPr lang="en-US" sz="2800" b="1" dirty="0" err="1">
                <a:effectLst/>
              </a:rPr>
              <a:t>khuyết</a:t>
            </a:r>
            <a:r>
              <a:rPr lang="en-US" sz="2800" b="1" dirty="0">
                <a:effectLst/>
              </a:rPr>
              <a:t> </a:t>
            </a:r>
            <a:r>
              <a:rPr lang="en-US" sz="2800" b="1" dirty="0" err="1">
                <a:effectLst/>
              </a:rPr>
              <a:t>tật</a:t>
            </a:r>
            <a:endParaRPr lang="en-US" sz="2800" b="1" dirty="0">
              <a:effectLst/>
            </a:endParaRPr>
          </a:p>
        </p:txBody>
      </p:sp>
    </p:spTree>
    <p:extLst>
      <p:ext uri="{BB962C8B-B14F-4D97-AF65-F5344CB8AC3E}">
        <p14:creationId xmlns:p14="http://schemas.microsoft.com/office/powerpoint/2010/main" val="56166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116ACB0-7110-43CE-ABB2-9A16FC88C459}"/>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xmlns=""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CDCCCC2-3173-4E0D-81E4-410FA8CF066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a:effectLst>
                  <a:outerShdw blurRad="38100" dist="38100" dir="2700000" algn="tl">
                    <a:srgbClr val="C0C0C0"/>
                  </a:outerShdw>
                </a:effectLst>
              </a:rPr>
              <a:t> 3. TỔ CHỨC GIÁO DỤC HÒA NHẬP</a:t>
            </a:r>
            <a:br>
              <a:rPr lang="en-US" b="1">
                <a:effectLst>
                  <a:outerShdw blurRad="38100" dist="38100" dir="2700000" algn="tl">
                    <a:srgbClr val="C0C0C0"/>
                  </a:outerShdw>
                </a:effectLst>
              </a:rPr>
            </a:br>
            <a:endParaRPr lang="en-US" dirty="0"/>
          </a:p>
        </p:txBody>
      </p:sp>
      <p:sp>
        <p:nvSpPr>
          <p:cNvPr id="5" name="TextBox 4">
            <a:extLst>
              <a:ext uri="{FF2B5EF4-FFF2-40B4-BE49-F238E27FC236}">
                <a16:creationId xmlns:a16="http://schemas.microsoft.com/office/drawing/2014/main" xmlns="" id="{D3D98424-3E3A-4AE7-8734-D3419CDA580C}"/>
              </a:ext>
            </a:extLst>
          </p:cNvPr>
          <p:cNvSpPr txBox="1"/>
          <p:nvPr/>
        </p:nvSpPr>
        <p:spPr>
          <a:xfrm>
            <a:off x="838200" y="1126775"/>
            <a:ext cx="10515600" cy="584775"/>
          </a:xfrm>
          <a:prstGeom prst="rect">
            <a:avLst/>
          </a:prstGeom>
          <a:solidFill>
            <a:srgbClr val="2FB68E"/>
          </a:solidFill>
        </p:spPr>
        <p:txBody>
          <a:bodyPr wrap="square">
            <a:spAutoFit/>
          </a:bodyPr>
          <a:lstStyle/>
          <a:p>
            <a:pPr marL="0" indent="0" algn="ctr">
              <a:spcAft>
                <a:spcPts val="600"/>
              </a:spcAft>
              <a:buNone/>
            </a:pPr>
            <a:r>
              <a:rPr lang="vi-VN" sz="3200" b="1" dirty="0">
                <a:effectLst/>
                <a:latin typeface="+mj-lt"/>
                <a:ea typeface="Calibri" panose="020F0502020204030204" pitchFamily="34" charset="0"/>
              </a:rPr>
              <a:t>Đánh giá kết quả giáo dục trẻ khuyết tật</a:t>
            </a:r>
            <a:endParaRPr lang="en-US" sz="3200" b="1" dirty="0">
              <a:latin typeface="+mj-lt"/>
              <a:ea typeface="Calibri" panose="020F0502020204030204" pitchFamily="34" charset="0"/>
            </a:endParaRPr>
          </a:p>
        </p:txBody>
      </p:sp>
      <p:graphicFrame>
        <p:nvGraphicFramePr>
          <p:cNvPr id="7" name="Content Placeholder 2">
            <a:extLst>
              <a:ext uri="{FF2B5EF4-FFF2-40B4-BE49-F238E27FC236}">
                <a16:creationId xmlns:a16="http://schemas.microsoft.com/office/drawing/2014/main" xmlns="" id="{8D4E12B7-C050-49DB-8646-9AE6FDA25718}"/>
              </a:ext>
            </a:extLst>
          </p:cNvPr>
          <p:cNvGraphicFramePr>
            <a:graphicFrameLocks noGrp="1"/>
          </p:cNvGraphicFramePr>
          <p:nvPr>
            <p:ph idx="1"/>
            <p:extLst>
              <p:ext uri="{D42A27DB-BD31-4B8C-83A1-F6EECF244321}">
                <p14:modId xmlns:p14="http://schemas.microsoft.com/office/powerpoint/2010/main" val="5066598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03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72864C2-F85F-4343-A382-361D488426DF}"/>
              </a:ext>
            </a:extLst>
          </p:cNvPr>
          <p:cNvSpPr>
            <a:spLocks noGrp="1"/>
          </p:cNvSpPr>
          <p:nvPr>
            <p:ph type="title"/>
          </p:nvPr>
        </p:nvSpPr>
        <p:spPr>
          <a:xfrm>
            <a:off x="661737" y="1467852"/>
            <a:ext cx="4223084" cy="2674105"/>
          </a:xfrm>
        </p:spPr>
        <p:txBody>
          <a:bodyPr anchor="t">
            <a:normAutofit/>
          </a:bodyPr>
          <a:lstStyle/>
          <a:p>
            <a:r>
              <a:rPr lang="en-US" sz="3200" b="1" dirty="0">
                <a:effectLst/>
                <a:ea typeface="Calibri" panose="020F0502020204030204" pitchFamily="34" charset="0"/>
              </a:rPr>
              <a:t>4.QUẢN LÍ KẾ HOẠCH CHUYỂN TIẾP</a:t>
            </a:r>
            <a:r>
              <a:rPr lang="en-US" sz="3200" dirty="0">
                <a:effectLst/>
                <a:ea typeface="Calibri" panose="020F0502020204030204" pitchFamily="34" charset="0"/>
              </a:rPr>
              <a:t/>
            </a:r>
            <a:br>
              <a:rPr lang="en-US" sz="3200" dirty="0">
                <a:effectLst/>
                <a:ea typeface="Calibri" panose="020F0502020204030204" pitchFamily="34" charset="0"/>
              </a:rPr>
            </a:br>
            <a:endParaRPr lang="en-US" sz="3200" dirty="0"/>
          </a:p>
        </p:txBody>
      </p:sp>
      <p:grpSp>
        <p:nvGrpSpPr>
          <p:cNvPr id="24" name="Group 9">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847A423-E5BE-48C7-8E81-903870182958}"/>
              </a:ext>
            </a:extLst>
          </p:cNvPr>
          <p:cNvSpPr>
            <a:spLocks noGrp="1"/>
          </p:cNvSpPr>
          <p:nvPr>
            <p:ph idx="1"/>
          </p:nvPr>
        </p:nvSpPr>
        <p:spPr>
          <a:xfrm>
            <a:off x="5450306" y="950495"/>
            <a:ext cx="5871410" cy="4812991"/>
          </a:xfrm>
        </p:spPr>
        <p:txBody>
          <a:bodyPr anchor="t">
            <a:noAutofit/>
          </a:bodyPr>
          <a:lstStyle/>
          <a:p>
            <a:pPr marR="36195" indent="226695" fontAlgn="base">
              <a:spcBef>
                <a:spcPts val="300"/>
              </a:spcBef>
              <a:spcAft>
                <a:spcPts val="300"/>
              </a:spcAft>
              <a:tabLst>
                <a:tab pos="198120" algn="l"/>
                <a:tab pos="330200" algn="l"/>
              </a:tabLst>
            </a:pPr>
            <a:r>
              <a:rPr lang="vi-VN" sz="2600" b="1" dirty="0">
                <a:effectLst/>
                <a:latin typeface="Roboto "/>
                <a:ea typeface="Calibri" panose="020F0502020204030204" pitchFamily="34" charset="0"/>
              </a:rPr>
              <a:t>Các loại </a:t>
            </a:r>
            <a:r>
              <a:rPr lang="en-US" sz="2600" b="1" dirty="0" err="1">
                <a:effectLst/>
                <a:latin typeface="Roboto "/>
                <a:ea typeface="Calibri" panose="020F0502020204030204" pitchFamily="34" charset="0"/>
              </a:rPr>
              <a:t>kế</a:t>
            </a:r>
            <a:r>
              <a:rPr lang="en-US" sz="2600" b="1" dirty="0">
                <a:effectLst/>
                <a:latin typeface="Roboto "/>
                <a:ea typeface="Calibri" panose="020F0502020204030204" pitchFamily="34" charset="0"/>
              </a:rPr>
              <a:t> </a:t>
            </a:r>
            <a:r>
              <a:rPr lang="en-US" sz="2600" b="1" dirty="0" err="1">
                <a:effectLst/>
                <a:latin typeface="Roboto "/>
                <a:ea typeface="Calibri" panose="020F0502020204030204" pitchFamily="34" charset="0"/>
              </a:rPr>
              <a:t>hoạch</a:t>
            </a:r>
            <a:r>
              <a:rPr lang="vi-VN" sz="2600" b="1" dirty="0">
                <a:effectLst/>
                <a:latin typeface="Roboto "/>
                <a:ea typeface="Calibri" panose="020F0502020204030204" pitchFamily="34" charset="0"/>
              </a:rPr>
              <a:t> chuyển tiếp</a:t>
            </a:r>
            <a:endParaRPr lang="en-US" sz="2600" b="1"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tiếp nghỉ tết, nghỉ hè (bàn giao trẻ cho gia đình, cộng đồng).</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tiếp lên lớp (ở các lớp từ thấp đến cao).</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từ </a:t>
            </a:r>
            <a:r>
              <a:rPr lang="en-US" sz="2600" dirty="0">
                <a:effectLst/>
                <a:latin typeface="Roboto "/>
                <a:ea typeface="Calibri" panose="020F0502020204030204" pitchFamily="34" charset="0"/>
              </a:rPr>
              <a:t>M</a:t>
            </a:r>
            <a:r>
              <a:rPr lang="vi-VN" sz="2600" dirty="0">
                <a:effectLst/>
                <a:latin typeface="Roboto "/>
                <a:ea typeface="Calibri" panose="020F0502020204030204" pitchFamily="34" charset="0"/>
              </a:rPr>
              <a:t>ầm non lên </a:t>
            </a:r>
            <a:r>
              <a:rPr lang="en-US" sz="2600" dirty="0">
                <a:effectLst/>
                <a:latin typeface="Roboto "/>
                <a:ea typeface="Calibri" panose="020F0502020204030204" pitchFamily="34" charset="0"/>
              </a:rPr>
              <a:t>T</a:t>
            </a:r>
            <a:r>
              <a:rPr lang="vi-VN" sz="2600" dirty="0">
                <a:effectLst/>
                <a:latin typeface="Roboto "/>
                <a:ea typeface="Calibri" panose="020F0502020204030204" pitchFamily="34" charset="0"/>
              </a:rPr>
              <a:t>iểu học</a:t>
            </a:r>
            <a:r>
              <a:rPr lang="en-US" sz="2600" dirty="0">
                <a:effectLst/>
                <a:latin typeface="Roboto "/>
                <a:ea typeface="Calibri" panose="020F0502020204030204" pitchFamily="34" charset="0"/>
              </a:rPr>
              <a:t>, </a:t>
            </a:r>
            <a:r>
              <a:rPr lang="en-US" sz="2600" dirty="0" err="1">
                <a:effectLst/>
                <a:latin typeface="Roboto "/>
                <a:ea typeface="Calibri" panose="020F0502020204030204" pitchFamily="34" charset="0"/>
              </a:rPr>
              <a:t>hoặc</a:t>
            </a:r>
            <a:r>
              <a:rPr lang="vi-VN" sz="2600" dirty="0">
                <a:effectLst/>
                <a:latin typeface="Roboto "/>
                <a:ea typeface="Calibri" panose="020F0502020204030204" pitchFamily="34" charset="0"/>
              </a:rPr>
              <a:t> đến cơ sở </a:t>
            </a:r>
            <a:r>
              <a:rPr lang="en-US" sz="2600" dirty="0">
                <a:effectLst/>
                <a:latin typeface="Roboto "/>
                <a:ea typeface="Calibri" panose="020F0502020204030204" pitchFamily="34" charset="0"/>
              </a:rPr>
              <a:t>GD </a:t>
            </a:r>
            <a:r>
              <a:rPr lang="vi-VN" sz="2600" dirty="0">
                <a:effectLst/>
                <a:latin typeface="Roboto "/>
                <a:ea typeface="Calibri" panose="020F0502020204030204" pitchFamily="34" charset="0"/>
              </a:rPr>
              <a:t>khác. </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sang trường khác</a:t>
            </a:r>
            <a:endParaRPr lang="en-US" sz="2600" dirty="0">
              <a:effectLst/>
              <a:latin typeface="Roboto "/>
              <a:ea typeface="Calibri" panose="020F0502020204030204" pitchFamily="34" charset="0"/>
            </a:endParaRPr>
          </a:p>
        </p:txBody>
      </p:sp>
    </p:spTree>
    <p:extLst>
      <p:ext uri="{BB962C8B-B14F-4D97-AF65-F5344CB8AC3E}">
        <p14:creationId xmlns:p14="http://schemas.microsoft.com/office/powerpoint/2010/main" val="3605503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428D436F-9ACD-4C92-AFC8-C934C527A6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090538E0-A884-4E60-A6AB-77D830E2FC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xmlns="" id="{E490F93A-FE93-48DC-9A24-B546BBED3E4B}"/>
              </a:ext>
            </a:extLst>
          </p:cNvPr>
          <p:cNvSpPr>
            <a:spLocks noGrp="1" noChangeArrowheads="1"/>
          </p:cNvSpPr>
          <p:nvPr>
            <p:ph type="title"/>
          </p:nvPr>
        </p:nvSpPr>
        <p:spPr>
          <a:xfrm>
            <a:off x="1732548" y="1796715"/>
            <a:ext cx="4019884" cy="2785633"/>
          </a:xfrm>
          <a:ln w="25400" cap="sq">
            <a:solidFill>
              <a:srgbClr val="FFFFFF"/>
            </a:solidFill>
            <a:miter lim="800000"/>
          </a:ln>
        </p:spPr>
        <p:txBody>
          <a:bodyPr vert="horz" wrap="square" lIns="91440" tIns="45720" rIns="91440" bIns="45720" rtlCol="0" anchor="ctr">
            <a:noAutofit/>
          </a:bodyPr>
          <a:lstStyle/>
          <a:p>
            <a:pPr algn="ctr">
              <a:defRPr/>
            </a:pPr>
            <a:r>
              <a:rPr lang="en-US" sz="3200" kern="1200" dirty="0">
                <a:solidFill>
                  <a:srgbClr val="FFFFFF"/>
                </a:solidFill>
                <a:latin typeface="+mj-lt"/>
                <a:ea typeface="+mj-ea"/>
                <a:cs typeface="+mj-cs"/>
              </a:rPr>
              <a:t>5. QUẢN LÍ HOẠT ĐỘNG CHUYÊN MÔN VÀ MÔI TRƯỜNG GIÁO DỤC</a:t>
            </a:r>
          </a:p>
        </p:txBody>
      </p:sp>
      <p:sp>
        <p:nvSpPr>
          <p:cNvPr id="143" name="Rectangle 142">
            <a:extLst>
              <a:ext uri="{FF2B5EF4-FFF2-40B4-BE49-F238E27FC236}">
                <a16:creationId xmlns:a16="http://schemas.microsoft.com/office/drawing/2014/main" xmlns="" id="{DB0D7DD0-1C67-4D4C-9E06-678233DB84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1" name="Rectangle 3">
            <a:extLst>
              <a:ext uri="{FF2B5EF4-FFF2-40B4-BE49-F238E27FC236}">
                <a16:creationId xmlns:a16="http://schemas.microsoft.com/office/drawing/2014/main" xmlns="" id="{BC387853-8630-4339-9B9C-76CA3FBF262F}"/>
              </a:ext>
            </a:extLst>
          </p:cNvPr>
          <p:cNvSpPr>
            <a:spLocks noGrp="1" noChangeArrowheads="1"/>
          </p:cNvSpPr>
          <p:nvPr>
            <p:ph idx="1"/>
          </p:nvPr>
        </p:nvSpPr>
        <p:spPr>
          <a:xfrm>
            <a:off x="6389937" y="2035744"/>
            <a:ext cx="5513305" cy="4343317"/>
          </a:xfrm>
        </p:spPr>
        <p:txBody>
          <a:bodyPr vert="horz" lIns="91440" tIns="45720" rIns="91440" bIns="45720" rtlCol="0">
            <a:noAutofit/>
          </a:bodyPr>
          <a:lstStyle/>
          <a:p>
            <a:pPr marL="609600">
              <a:lnSpc>
                <a:spcPct val="150000"/>
              </a:lnSpc>
            </a:pPr>
            <a:r>
              <a:rPr lang="en-US" altLang="en-US" sz="2400" b="1" dirty="0" err="1"/>
              <a:t>Thực</a:t>
            </a:r>
            <a:r>
              <a:rPr lang="en-US" altLang="en-US" sz="2400" b="1" dirty="0"/>
              <a:t> </a:t>
            </a:r>
            <a:r>
              <a:rPr lang="en-US" altLang="en-US" sz="2400" b="1" dirty="0" err="1"/>
              <a:t>hiện</a:t>
            </a:r>
            <a:r>
              <a:rPr lang="en-US" altLang="en-US" sz="2400" b="1" dirty="0"/>
              <a:t> </a:t>
            </a:r>
            <a:r>
              <a:rPr lang="en-US" altLang="en-US" sz="2400" b="1" dirty="0" err="1"/>
              <a:t>mục</a:t>
            </a:r>
            <a:r>
              <a:rPr lang="en-US" altLang="en-US" sz="2400" b="1" dirty="0"/>
              <a:t> </a:t>
            </a:r>
            <a:r>
              <a:rPr lang="en-US" altLang="en-US" sz="2400" b="1" dirty="0" err="1"/>
              <a:t>tiêu</a:t>
            </a:r>
            <a:r>
              <a:rPr lang="en-US" altLang="en-US" sz="2400" b="1" dirty="0"/>
              <a:t>, </a:t>
            </a:r>
            <a:r>
              <a:rPr lang="en-US" altLang="en-US" sz="2400" b="1" dirty="0" err="1"/>
              <a:t>nội</a:t>
            </a:r>
            <a:r>
              <a:rPr lang="en-US" altLang="en-US" sz="2400" b="1" dirty="0"/>
              <a:t> dung, </a:t>
            </a:r>
            <a:r>
              <a:rPr lang="en-US" altLang="en-US" sz="2400" b="1" dirty="0" err="1"/>
              <a:t>chương</a:t>
            </a:r>
            <a:r>
              <a:rPr lang="en-US" altLang="en-US" sz="2400" b="1" dirty="0"/>
              <a:t> </a:t>
            </a:r>
            <a:r>
              <a:rPr lang="en-US" altLang="en-US" sz="2400" b="1" dirty="0" err="1"/>
              <a:t>trình</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dirty="0"/>
              <a:t> </a:t>
            </a:r>
          </a:p>
          <a:p>
            <a:pPr marL="609600">
              <a:lnSpc>
                <a:spcPct val="150000"/>
              </a:lnSpc>
            </a:pPr>
            <a:r>
              <a:rPr lang="en-US" altLang="en-US" sz="2400" b="1" dirty="0" err="1"/>
              <a:t>Hoạt</a:t>
            </a:r>
            <a:r>
              <a:rPr lang="en-US" altLang="en-US" sz="2400" b="1" dirty="0"/>
              <a:t> </a:t>
            </a:r>
            <a:r>
              <a:rPr lang="en-US" altLang="en-US" sz="2400" b="1" dirty="0" err="1"/>
              <a:t>động</a:t>
            </a:r>
            <a:r>
              <a:rPr lang="en-US" altLang="en-US" sz="2400" b="1" dirty="0"/>
              <a:t> </a:t>
            </a:r>
            <a:r>
              <a:rPr lang="en-US" altLang="en-US" sz="2400" b="1" dirty="0" err="1"/>
              <a:t>tổ</a:t>
            </a:r>
            <a:r>
              <a:rPr lang="en-US" altLang="en-US" sz="2400" b="1" dirty="0"/>
              <a:t> </a:t>
            </a:r>
            <a:r>
              <a:rPr lang="en-US" altLang="en-US" sz="2400" b="1" dirty="0" err="1"/>
              <a:t>chuyên</a:t>
            </a:r>
            <a:r>
              <a:rPr lang="en-US" altLang="en-US" sz="2400" b="1" dirty="0"/>
              <a:t> </a:t>
            </a:r>
            <a:r>
              <a:rPr lang="en-US" altLang="en-US" sz="2400" b="1" dirty="0" err="1"/>
              <a:t>môn</a:t>
            </a:r>
            <a:r>
              <a:rPr lang="en-US" altLang="en-US" sz="2400" b="1" dirty="0"/>
              <a:t>, </a:t>
            </a:r>
            <a:r>
              <a:rPr lang="en-US" altLang="en-US" sz="2400" b="1" dirty="0" err="1"/>
              <a:t>giáo</a:t>
            </a:r>
            <a:r>
              <a:rPr lang="en-US" altLang="en-US" sz="2400" b="1" dirty="0"/>
              <a:t> </a:t>
            </a:r>
            <a:r>
              <a:rPr lang="en-US" altLang="en-US" sz="2400" b="1" dirty="0" err="1"/>
              <a:t>viên</a:t>
            </a:r>
            <a:r>
              <a:rPr lang="en-US" altLang="en-US" sz="2400" b="1" dirty="0"/>
              <a:t> </a:t>
            </a:r>
            <a:r>
              <a:rPr lang="en-US" altLang="en-US" sz="2400" b="1" dirty="0" err="1"/>
              <a:t>chủ</a:t>
            </a:r>
            <a:r>
              <a:rPr lang="en-US" altLang="en-US" sz="2400" b="1" dirty="0"/>
              <a:t> </a:t>
            </a:r>
            <a:r>
              <a:rPr lang="en-US" altLang="en-US" sz="2400" b="1" dirty="0" err="1"/>
              <a:t>nhiệm</a:t>
            </a:r>
            <a:r>
              <a:rPr lang="en-US" altLang="en-US" sz="2400" b="1" dirty="0"/>
              <a:t> </a:t>
            </a:r>
            <a:r>
              <a:rPr lang="en-US" altLang="en-US" sz="2400" b="1" dirty="0" err="1"/>
              <a:t>và</a:t>
            </a:r>
            <a:r>
              <a:rPr lang="en-US" altLang="en-US" sz="2400" b="1" dirty="0"/>
              <a:t> </a:t>
            </a:r>
            <a:r>
              <a:rPr lang="en-US" altLang="en-US" sz="2400" b="1" dirty="0" err="1"/>
              <a:t>giáo</a:t>
            </a:r>
            <a:r>
              <a:rPr lang="en-US" altLang="en-US" sz="2400" b="1" dirty="0"/>
              <a:t> </a:t>
            </a:r>
            <a:r>
              <a:rPr lang="en-US" altLang="en-US" sz="2400" b="1" dirty="0" err="1"/>
              <a:t>viên</a:t>
            </a:r>
            <a:r>
              <a:rPr lang="en-US" altLang="en-US" sz="2400" b="1" dirty="0"/>
              <a:t> </a:t>
            </a:r>
            <a:r>
              <a:rPr lang="en-US" altLang="en-US" sz="2400" b="1" dirty="0" err="1"/>
              <a:t>cốt</a:t>
            </a:r>
            <a:r>
              <a:rPr lang="en-US" altLang="en-US" sz="2400" b="1" dirty="0"/>
              <a:t> </a:t>
            </a:r>
            <a:r>
              <a:rPr lang="en-US" altLang="en-US" sz="2400" b="1" dirty="0" err="1"/>
              <a:t>cán</a:t>
            </a:r>
            <a:r>
              <a:rPr lang="en-US" altLang="en-US" sz="2400" b="1" dirty="0"/>
              <a:t> </a:t>
            </a:r>
            <a:r>
              <a:rPr lang="en-US" altLang="en-US" sz="2400" b="1" dirty="0" err="1"/>
              <a:t>của</a:t>
            </a:r>
            <a:r>
              <a:rPr lang="en-US" altLang="en-US" sz="2400" b="1" dirty="0"/>
              <a:t> </a:t>
            </a:r>
            <a:r>
              <a:rPr lang="en-US" altLang="en-US" sz="2400" b="1" dirty="0" err="1"/>
              <a:t>nhà</a:t>
            </a:r>
            <a:r>
              <a:rPr lang="en-US" altLang="en-US" sz="2400" b="1" dirty="0"/>
              <a:t> </a:t>
            </a:r>
            <a:r>
              <a:rPr lang="en-US" altLang="en-US" sz="2400" b="1" dirty="0" err="1"/>
              <a:t>trường</a:t>
            </a:r>
            <a:endParaRPr lang="en-US" altLang="en-US" sz="2400" b="1" dirty="0"/>
          </a:p>
          <a:p>
            <a:pPr marL="609600">
              <a:lnSpc>
                <a:spcPct val="150000"/>
              </a:lnSpc>
            </a:pPr>
            <a:r>
              <a:rPr lang="en-US" altLang="en-US" sz="2400" b="1" dirty="0" err="1"/>
              <a:t>Các</a:t>
            </a:r>
            <a:r>
              <a:rPr lang="en-US" altLang="en-US" sz="2400" b="1" dirty="0"/>
              <a:t> </a:t>
            </a:r>
            <a:r>
              <a:rPr lang="en-US" altLang="en-US" sz="2400" b="1" dirty="0" err="1"/>
              <a:t>cuộc</a:t>
            </a:r>
            <a:r>
              <a:rPr lang="en-US" altLang="en-US" sz="2400" b="1" dirty="0"/>
              <a:t> </a:t>
            </a:r>
            <a:r>
              <a:rPr lang="en-US" altLang="en-US" sz="2400" b="1" dirty="0" err="1"/>
              <a:t>thi</a:t>
            </a:r>
            <a:r>
              <a:rPr lang="en-US" altLang="en-US" sz="2400" b="1" dirty="0"/>
              <a:t> </a:t>
            </a:r>
            <a:r>
              <a:rPr lang="en-US" altLang="en-US" sz="2400" b="1" dirty="0" err="1"/>
              <a:t>sáng</a:t>
            </a:r>
            <a:r>
              <a:rPr lang="en-US" altLang="en-US" sz="2400" b="1" dirty="0"/>
              <a:t> </a:t>
            </a:r>
            <a:r>
              <a:rPr lang="en-US" altLang="en-US" sz="2400" b="1" dirty="0" err="1"/>
              <a:t>kiến</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b="1" dirty="0"/>
              <a:t> </a:t>
            </a:r>
            <a:r>
              <a:rPr lang="en-US" altLang="en-US" sz="2400" b="1" dirty="0" err="1"/>
              <a:t>trẻ</a:t>
            </a:r>
            <a:r>
              <a:rPr lang="en-US" altLang="en-US" sz="2400" b="1" dirty="0"/>
              <a:t> </a:t>
            </a:r>
            <a:r>
              <a:rPr lang="en-US" altLang="en-US" sz="2400" b="1" dirty="0" err="1"/>
              <a:t>có</a:t>
            </a:r>
            <a:r>
              <a:rPr lang="en-US" altLang="en-US" sz="2400" b="1" dirty="0"/>
              <a:t> </a:t>
            </a:r>
            <a:r>
              <a:rPr lang="en-US" altLang="en-US" sz="2400" b="1" dirty="0" err="1"/>
              <a:t>nhu</a:t>
            </a:r>
            <a:r>
              <a:rPr lang="en-US" altLang="en-US" sz="2400" b="1" dirty="0"/>
              <a:t> </a:t>
            </a:r>
            <a:r>
              <a:rPr lang="en-US" altLang="en-US" sz="2400" b="1" dirty="0" err="1"/>
              <a:t>cầu</a:t>
            </a:r>
            <a:r>
              <a:rPr lang="en-US" altLang="en-US" sz="2400" b="1" dirty="0"/>
              <a:t> </a:t>
            </a:r>
            <a:r>
              <a:rPr lang="en-US" altLang="en-US" sz="2400" b="1" dirty="0" err="1"/>
              <a:t>đặc</a:t>
            </a:r>
            <a:r>
              <a:rPr lang="en-US" altLang="en-US" sz="2400" b="1" dirty="0"/>
              <a:t> </a:t>
            </a:r>
            <a:r>
              <a:rPr lang="en-US" altLang="en-US" sz="2400" b="1" dirty="0" err="1"/>
              <a:t>biệt</a:t>
            </a:r>
            <a:endParaRPr lang="en-US" altLang="en-US" sz="2400" b="1" dirty="0"/>
          </a:p>
        </p:txBody>
      </p:sp>
      <p:sp>
        <p:nvSpPr>
          <p:cNvPr id="6" name="TextBox 5">
            <a:extLst>
              <a:ext uri="{FF2B5EF4-FFF2-40B4-BE49-F238E27FC236}">
                <a16:creationId xmlns:a16="http://schemas.microsoft.com/office/drawing/2014/main" xmlns="" id="{90863208-D771-4872-90B6-B977A7EDB0FE}"/>
              </a:ext>
            </a:extLst>
          </p:cNvPr>
          <p:cNvSpPr txBox="1"/>
          <p:nvPr/>
        </p:nvSpPr>
        <p:spPr>
          <a:xfrm>
            <a:off x="6570204" y="494980"/>
            <a:ext cx="5333038" cy="1189441"/>
          </a:xfrm>
          <a:prstGeom prst="rect">
            <a:avLst/>
          </a:prstGeom>
          <a:solidFill>
            <a:schemeClr val="accent4"/>
          </a:solidFill>
        </p:spPr>
        <p:txBody>
          <a:bodyPr vert="horz" lIns="91440" tIns="45720" rIns="91440" bIns="45720" rtlCol="0">
            <a:normAutofit/>
          </a:bodyPr>
          <a:lstStyle/>
          <a:p>
            <a:pPr>
              <a:lnSpc>
                <a:spcPct val="90000"/>
              </a:lnSpc>
              <a:spcAft>
                <a:spcPts val="600"/>
              </a:spcAft>
            </a:pPr>
            <a:endParaRPr lang="en-US" sz="2800" b="1" dirty="0"/>
          </a:p>
          <a:p>
            <a:pPr>
              <a:lnSpc>
                <a:spcPct val="90000"/>
              </a:lnSpc>
              <a:spcAft>
                <a:spcPts val="600"/>
              </a:spcAft>
            </a:pPr>
            <a:r>
              <a:rPr lang="en-US" sz="2800" b="1" dirty="0" err="1"/>
              <a:t>Quản</a:t>
            </a:r>
            <a:r>
              <a:rPr lang="en-US" sz="2800" b="1" dirty="0"/>
              <a:t> </a:t>
            </a:r>
            <a:r>
              <a:rPr lang="en-US" sz="2800" b="1" dirty="0" err="1"/>
              <a:t>lí</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chuyên</a:t>
            </a:r>
            <a:r>
              <a:rPr lang="en-US" sz="2800" b="1" dirty="0"/>
              <a:t> </a:t>
            </a:r>
            <a:r>
              <a:rPr lang="en-US" sz="2800" b="1" dirty="0" err="1"/>
              <a:t>môn</a:t>
            </a:r>
            <a:endParaRPr 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428D436F-9ACD-4C92-AFC8-C934C527A6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090538E0-A884-4E60-A6AB-77D830E2FC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xmlns="" id="{9BF5A7BA-A26D-4A85-ACD4-DE593A609DFA}"/>
              </a:ext>
            </a:extLst>
          </p:cNvPr>
          <p:cNvSpPr>
            <a:spLocks noGrp="1" noChangeArrowheads="1"/>
          </p:cNvSpPr>
          <p:nvPr>
            <p:ph type="title"/>
          </p:nvPr>
        </p:nvSpPr>
        <p:spPr>
          <a:xfrm>
            <a:off x="1453478" y="1347537"/>
            <a:ext cx="4170617" cy="2460027"/>
          </a:xfrm>
          <a:ln w="25400" cap="sq">
            <a:solidFill>
              <a:srgbClr val="FFFFFF"/>
            </a:solidFill>
            <a:miter lim="800000"/>
          </a:ln>
        </p:spPr>
        <p:txBody>
          <a:bodyPr vert="horz" wrap="square" lIns="91440" tIns="45720" rIns="91440" bIns="45720" rtlCol="0" anchor="ctr">
            <a:normAutofit/>
          </a:bodyPr>
          <a:lstStyle/>
          <a:p>
            <a:pPr algn="ctr"/>
            <a:r>
              <a:rPr lang="en-US" sz="3200" kern="1200" dirty="0">
                <a:solidFill>
                  <a:srgbClr val="FFFFFF"/>
                </a:solidFill>
                <a:latin typeface="+mj-lt"/>
                <a:ea typeface="+mj-ea"/>
                <a:cs typeface="+mj-cs"/>
              </a:rPr>
              <a:t>5. QUẢN LÍ HOẠT ĐỘNG CHUYÊN MÔN VÀ MÔI TRƯỜNG GIÁO DỤC</a:t>
            </a:r>
            <a:endParaRPr lang="en-US" altLang="en-US" sz="3200" kern="120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xmlns="" id="{DB0D7DD0-1C67-4D4C-9E06-678233DB84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5" name="Rectangle 3">
            <a:extLst>
              <a:ext uri="{FF2B5EF4-FFF2-40B4-BE49-F238E27FC236}">
                <a16:creationId xmlns:a16="http://schemas.microsoft.com/office/drawing/2014/main" xmlns="" id="{E9ED5599-E0CA-446C-8F5B-5A4784638171}"/>
              </a:ext>
            </a:extLst>
          </p:cNvPr>
          <p:cNvSpPr>
            <a:spLocks noGrp="1" noChangeArrowheads="1"/>
          </p:cNvSpPr>
          <p:nvPr>
            <p:ph idx="1"/>
          </p:nvPr>
        </p:nvSpPr>
        <p:spPr>
          <a:xfrm>
            <a:off x="6336632" y="978566"/>
            <a:ext cx="5290970" cy="2512916"/>
          </a:xfrm>
        </p:spPr>
        <p:txBody>
          <a:bodyPr vert="horz" lIns="91440" tIns="45720" rIns="91440" bIns="45720" rtlCol="0">
            <a:normAutofit/>
          </a:bodyPr>
          <a:lstStyle/>
          <a:p>
            <a:pPr marL="609600"/>
            <a:r>
              <a:rPr lang="en-US" altLang="en-US" sz="2400" b="1" dirty="0" err="1"/>
              <a:t>Quản</a:t>
            </a:r>
            <a:r>
              <a:rPr lang="en-US" altLang="en-US" sz="2400" b="1" dirty="0"/>
              <a:t> </a:t>
            </a:r>
            <a:r>
              <a:rPr lang="en-US" altLang="en-US" sz="2400" b="1" dirty="0" err="1"/>
              <a:t>lí</a:t>
            </a:r>
            <a:r>
              <a:rPr lang="en-US" altLang="en-US" sz="2400" b="1" dirty="0"/>
              <a:t> </a:t>
            </a:r>
            <a:r>
              <a:rPr lang="en-US" altLang="en-US" sz="2400" b="1" dirty="0" err="1"/>
              <a:t>môi</a:t>
            </a:r>
            <a:r>
              <a:rPr lang="en-US" altLang="en-US" sz="2400" b="1" dirty="0"/>
              <a:t> </a:t>
            </a:r>
            <a:r>
              <a:rPr lang="en-US" altLang="en-US" sz="2400" b="1" dirty="0" err="1"/>
              <a:t>trường</a:t>
            </a:r>
            <a:r>
              <a:rPr lang="en-US" altLang="en-US" sz="2400" b="1" dirty="0"/>
              <a:t> </a:t>
            </a:r>
            <a:r>
              <a:rPr lang="en-US" altLang="en-US" sz="2400" b="1" dirty="0" err="1"/>
              <a:t>tâm</a:t>
            </a:r>
            <a:r>
              <a:rPr lang="en-US" altLang="en-US" sz="2400" b="1" dirty="0"/>
              <a:t> </a:t>
            </a:r>
            <a:r>
              <a:rPr lang="en-US" altLang="en-US" sz="2400" b="1" dirty="0" err="1"/>
              <a:t>lí</a:t>
            </a:r>
            <a:endParaRPr lang="en-US" altLang="en-US" sz="2400" b="1" dirty="0"/>
          </a:p>
          <a:p>
            <a:pPr marL="609600"/>
            <a:r>
              <a:rPr lang="en-US" altLang="en-US" sz="2400" b="1" dirty="0" err="1"/>
              <a:t>Quản</a:t>
            </a:r>
            <a:r>
              <a:rPr lang="en-US" altLang="en-US" sz="2400" b="1" dirty="0"/>
              <a:t> </a:t>
            </a:r>
            <a:r>
              <a:rPr lang="en-US" altLang="en-US" sz="2400" b="1" dirty="0" err="1"/>
              <a:t>lí</a:t>
            </a:r>
            <a:r>
              <a:rPr lang="en-US" altLang="en-US" sz="2400" b="1" dirty="0"/>
              <a:t> </a:t>
            </a:r>
            <a:r>
              <a:rPr lang="en-US" altLang="en-US" sz="2400" b="1" dirty="0" err="1"/>
              <a:t>cơ</a:t>
            </a:r>
            <a:r>
              <a:rPr lang="en-US" altLang="en-US" sz="2400" b="1" dirty="0"/>
              <a:t> </a:t>
            </a:r>
            <a:r>
              <a:rPr lang="en-US" altLang="en-US" sz="2400" b="1" dirty="0" err="1"/>
              <a:t>sở</a:t>
            </a:r>
            <a:r>
              <a:rPr lang="en-US" altLang="en-US" sz="2400" b="1" dirty="0"/>
              <a:t> </a:t>
            </a:r>
            <a:r>
              <a:rPr lang="en-US" altLang="en-US" sz="2400" b="1" dirty="0" err="1"/>
              <a:t>vật</a:t>
            </a:r>
            <a:r>
              <a:rPr lang="en-US" altLang="en-US" sz="2400" b="1" dirty="0"/>
              <a:t> </a:t>
            </a:r>
            <a:r>
              <a:rPr lang="en-US" altLang="en-US" sz="2400" b="1" dirty="0" err="1"/>
              <a:t>chất</a:t>
            </a:r>
            <a:r>
              <a:rPr lang="en-US" altLang="en-US" sz="2400" b="1" dirty="0"/>
              <a:t>, </a:t>
            </a:r>
            <a:r>
              <a:rPr lang="en-US" altLang="en-US" sz="2400" b="1" dirty="0" err="1"/>
              <a:t>đồ</a:t>
            </a:r>
            <a:r>
              <a:rPr lang="en-US" altLang="en-US" sz="2400" b="1" dirty="0"/>
              <a:t> </a:t>
            </a:r>
            <a:r>
              <a:rPr lang="en-US" altLang="en-US" sz="2400" b="1" dirty="0" err="1"/>
              <a:t>dùng</a:t>
            </a:r>
            <a:r>
              <a:rPr lang="en-US" altLang="en-US" sz="2400" b="1" dirty="0"/>
              <a:t> </a:t>
            </a:r>
            <a:r>
              <a:rPr lang="en-US" altLang="en-US" sz="2400" b="1" dirty="0" err="1"/>
              <a:t>phương</a:t>
            </a:r>
            <a:r>
              <a:rPr lang="en-US" altLang="en-US" sz="2400" b="1" dirty="0"/>
              <a:t> </a:t>
            </a:r>
            <a:r>
              <a:rPr lang="en-US" altLang="en-US" sz="2400" b="1" dirty="0" err="1"/>
              <a:t>tiện</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b="1" dirty="0"/>
              <a:t> </a:t>
            </a:r>
            <a:r>
              <a:rPr lang="en-US" altLang="en-US" sz="2400" b="1" dirty="0" err="1"/>
              <a:t>trẻ</a:t>
            </a:r>
            <a:r>
              <a:rPr lang="en-US" altLang="en-US" sz="2400" b="1" dirty="0"/>
              <a:t> </a:t>
            </a:r>
            <a:r>
              <a:rPr lang="en-US" altLang="en-US" sz="2400" b="1" dirty="0" err="1"/>
              <a:t>có</a:t>
            </a:r>
            <a:r>
              <a:rPr lang="en-US" altLang="en-US" sz="2400" b="1" dirty="0"/>
              <a:t> NCĐB</a:t>
            </a:r>
            <a:endParaRPr lang="en-US" altLang="en-US" sz="2400" dirty="0"/>
          </a:p>
        </p:txBody>
      </p:sp>
      <p:sp>
        <p:nvSpPr>
          <p:cNvPr id="6" name="TextBox 5">
            <a:extLst>
              <a:ext uri="{FF2B5EF4-FFF2-40B4-BE49-F238E27FC236}">
                <a16:creationId xmlns:a16="http://schemas.microsoft.com/office/drawing/2014/main" xmlns="" id="{E1DDCECB-32B8-458B-934D-18981490FA5B}"/>
              </a:ext>
            </a:extLst>
          </p:cNvPr>
          <p:cNvSpPr txBox="1"/>
          <p:nvPr/>
        </p:nvSpPr>
        <p:spPr>
          <a:xfrm>
            <a:off x="6336632" y="3625517"/>
            <a:ext cx="5855368" cy="1267325"/>
          </a:xfrm>
          <a:prstGeom prst="rect">
            <a:avLst/>
          </a:prstGeom>
          <a:solidFill>
            <a:schemeClr val="accent2"/>
          </a:solidFill>
        </p:spPr>
        <p:txBody>
          <a:bodyPr vert="horz" lIns="91440" tIns="45720" rIns="91440" bIns="45720" rtlCol="0">
            <a:normAutofit/>
          </a:bodyPr>
          <a:lstStyle/>
          <a:p>
            <a:pPr algn="ctr">
              <a:lnSpc>
                <a:spcPct val="90000"/>
              </a:lnSpc>
              <a:spcAft>
                <a:spcPts val="600"/>
              </a:spcAft>
            </a:pPr>
            <a:r>
              <a:rPr lang="en-US" altLang="en-US" sz="2800" b="1" dirty="0" err="1"/>
              <a:t>Quản</a:t>
            </a:r>
            <a:r>
              <a:rPr lang="en-US" altLang="en-US" sz="2800" b="1" dirty="0"/>
              <a:t> </a:t>
            </a:r>
            <a:r>
              <a:rPr lang="en-US" altLang="en-US" sz="2800" b="1" dirty="0" err="1"/>
              <a:t>lí</a:t>
            </a:r>
            <a:r>
              <a:rPr lang="en-US" altLang="en-US" sz="2800" b="1" dirty="0"/>
              <a:t> </a:t>
            </a:r>
            <a:r>
              <a:rPr lang="en-US" altLang="en-US" sz="2800" b="1" dirty="0" err="1"/>
              <a:t>môi</a:t>
            </a:r>
            <a:r>
              <a:rPr lang="en-US" altLang="en-US" sz="2800" b="1" dirty="0"/>
              <a:t> </a:t>
            </a:r>
            <a:r>
              <a:rPr lang="en-US" altLang="en-US" sz="2800" b="1" dirty="0" err="1"/>
              <a:t>trường</a:t>
            </a:r>
            <a:r>
              <a:rPr lang="en-US" altLang="en-US" sz="2800" b="1" dirty="0"/>
              <a:t> </a:t>
            </a:r>
          </a:p>
          <a:p>
            <a:pPr algn="ctr">
              <a:lnSpc>
                <a:spcPct val="90000"/>
              </a:lnSpc>
              <a:spcAft>
                <a:spcPts val="600"/>
              </a:spcAft>
            </a:pPr>
            <a:r>
              <a:rPr lang="en-US" altLang="en-US" sz="2800" b="1" dirty="0"/>
              <a:t>GDHN </a:t>
            </a:r>
            <a:r>
              <a:rPr lang="en-US" altLang="en-US" sz="2800" b="1" dirty="0" err="1"/>
              <a:t>thân</a:t>
            </a:r>
            <a:r>
              <a:rPr lang="en-US" altLang="en-US" sz="2800" b="1" dirty="0"/>
              <a:t> </a:t>
            </a:r>
            <a:r>
              <a:rPr lang="en-US" altLang="en-US" sz="2800" b="1" dirty="0" err="1"/>
              <a:t>thiện</a:t>
            </a:r>
            <a:endParaRPr lang="en-US" sz="2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A06CD6-90CA-4C45-856C-6771339E1E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xmlns="" id="{D819EE33-2206-4084-8B89-16E81DCDF3D7}"/>
              </a:ext>
            </a:extLst>
          </p:cNvPr>
          <p:cNvSpPr>
            <a:spLocks noGrp="1" noChangeArrowheads="1"/>
          </p:cNvSpPr>
          <p:nvPr>
            <p:ph type="title"/>
          </p:nvPr>
        </p:nvSpPr>
        <p:spPr>
          <a:xfrm>
            <a:off x="818147" y="962526"/>
            <a:ext cx="3514415" cy="4931967"/>
          </a:xfrm>
        </p:spPr>
        <p:txBody>
          <a:bodyPr vert="horz" lIns="91440" tIns="45720" rIns="91440" bIns="45720" rtlCol="0" anchor="ctr">
            <a:normAutofit/>
          </a:bodyPr>
          <a:lstStyle/>
          <a:p>
            <a:pPr algn="r">
              <a:defRPr/>
            </a:pPr>
            <a:r>
              <a:rPr lang="en-US" sz="3200" b="1" kern="1200" dirty="0">
                <a:solidFill>
                  <a:schemeClr val="accent1"/>
                </a:solidFill>
                <a:effectLst>
                  <a:outerShdw blurRad="38100" dist="38100" dir="2700000" algn="tl">
                    <a:srgbClr val="C0C0C0"/>
                  </a:outerShdw>
                </a:effectLst>
                <a:latin typeface="+mj-lt"/>
                <a:ea typeface="+mj-ea"/>
                <a:cs typeface="+mj-cs"/>
              </a:rPr>
              <a:t>6. </a:t>
            </a:r>
            <a:r>
              <a:rPr lang="en-US" sz="3200" b="1" kern="1200" dirty="0">
                <a:solidFill>
                  <a:schemeClr val="accent1"/>
                </a:solidFill>
                <a:latin typeface="+mj-lt"/>
                <a:ea typeface="+mj-ea"/>
                <a:cs typeface="+mj-cs"/>
              </a:rPr>
              <a:t>HOẠT ĐỘNG TRUYỀN THÔNG VÀ PHỐI HỢP CÁC LỰC LƯỢNG</a:t>
            </a:r>
            <a:br>
              <a:rPr lang="en-US" sz="3200" b="1" kern="1200" dirty="0">
                <a:solidFill>
                  <a:schemeClr val="accent1"/>
                </a:solidFill>
                <a:latin typeface="+mj-lt"/>
                <a:ea typeface="+mj-ea"/>
                <a:cs typeface="+mj-cs"/>
              </a:rPr>
            </a:br>
            <a:endParaRPr lang="en-US" sz="3200" kern="1200" dirty="0">
              <a:solidFill>
                <a:schemeClr val="accent1"/>
              </a:solidFill>
              <a:latin typeface="+mj-lt"/>
              <a:ea typeface="+mj-ea"/>
              <a:cs typeface="+mj-cs"/>
            </a:endParaRPr>
          </a:p>
        </p:txBody>
      </p:sp>
      <p:cxnSp>
        <p:nvCxnSpPr>
          <p:cNvPr id="75" name="Straight Connector 74">
            <a:extLst>
              <a:ext uri="{FF2B5EF4-FFF2-40B4-BE49-F238E27FC236}">
                <a16:creationId xmlns:a16="http://schemas.microsoft.com/office/drawing/2014/main" xmlns="" id="{5021601D-2758-4B15-A31C-FDA184C51B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0179" name="Rectangle 3">
            <a:extLst>
              <a:ext uri="{FF2B5EF4-FFF2-40B4-BE49-F238E27FC236}">
                <a16:creationId xmlns:a16="http://schemas.microsoft.com/office/drawing/2014/main" xmlns="" id="{E8774CEA-6C0A-4A50-BBBA-968A3CF95D74}"/>
              </a:ext>
            </a:extLst>
          </p:cNvPr>
          <p:cNvSpPr>
            <a:spLocks noGrp="1" noChangeArrowheads="1"/>
          </p:cNvSpPr>
          <p:nvPr>
            <p:ph idx="1"/>
          </p:nvPr>
        </p:nvSpPr>
        <p:spPr>
          <a:xfrm>
            <a:off x="4940967" y="1909010"/>
            <a:ext cx="6721637" cy="2273523"/>
          </a:xfrm>
        </p:spPr>
        <p:txBody>
          <a:bodyPr vert="horz" lIns="91440" tIns="45720" rIns="91440" bIns="45720" rtlCol="0" anchor="b">
            <a:noAutofit/>
          </a:bodyPr>
          <a:lstStyle/>
          <a:p>
            <a:pPr marL="609600"/>
            <a:r>
              <a:rPr lang="en-US" altLang="en-US" sz="2400" dirty="0" err="1"/>
              <a:t>Lôi</a:t>
            </a:r>
            <a:r>
              <a:rPr lang="en-US" altLang="en-US" sz="2400" dirty="0"/>
              <a:t> </a:t>
            </a:r>
            <a:r>
              <a:rPr lang="en-US" altLang="en-US" sz="2400" dirty="0" err="1"/>
              <a:t>cuốn</a:t>
            </a:r>
            <a:r>
              <a:rPr lang="en-US" altLang="en-US" sz="2400" dirty="0"/>
              <a:t> </a:t>
            </a:r>
            <a:r>
              <a:rPr lang="en-US" altLang="en-US" sz="2400" dirty="0" err="1"/>
              <a:t>được</a:t>
            </a:r>
            <a:r>
              <a:rPr lang="en-US" altLang="en-US" sz="2400" dirty="0"/>
              <a:t> </a:t>
            </a:r>
            <a:r>
              <a:rPr lang="en-US" altLang="en-US" sz="2400" dirty="0" err="1"/>
              <a:t>sự</a:t>
            </a:r>
            <a:r>
              <a:rPr lang="en-US" altLang="en-US" sz="2400" dirty="0"/>
              <a:t> </a:t>
            </a:r>
            <a:r>
              <a:rPr lang="en-US" altLang="en-US" sz="2400" dirty="0" err="1"/>
              <a:t>tham</a:t>
            </a:r>
            <a:r>
              <a:rPr lang="en-US" altLang="en-US" sz="2400" dirty="0"/>
              <a:t> </a:t>
            </a:r>
            <a:r>
              <a:rPr lang="en-US" altLang="en-US" sz="2400" dirty="0" err="1"/>
              <a:t>gia</a:t>
            </a:r>
            <a:r>
              <a:rPr lang="en-US" altLang="en-US" sz="2400" dirty="0"/>
              <a:t> </a:t>
            </a:r>
            <a:r>
              <a:rPr lang="en-US" altLang="en-US" sz="2400" dirty="0" err="1"/>
              <a:t>của</a:t>
            </a:r>
            <a:r>
              <a:rPr lang="en-US" altLang="en-US" sz="2400" dirty="0"/>
              <a:t> </a:t>
            </a:r>
            <a:r>
              <a:rPr lang="en-US" altLang="en-US" sz="2400" dirty="0" err="1"/>
              <a:t>chính</a:t>
            </a:r>
            <a:r>
              <a:rPr lang="en-US" altLang="en-US" sz="2400" dirty="0"/>
              <a:t> </a:t>
            </a:r>
            <a:r>
              <a:rPr lang="en-US" altLang="en-US" sz="2400" dirty="0" err="1"/>
              <a:t>quyền</a:t>
            </a:r>
            <a:r>
              <a:rPr lang="en-US" altLang="en-US" sz="2400" dirty="0"/>
              <a:t> </a:t>
            </a:r>
            <a:r>
              <a:rPr lang="en-US" altLang="en-US" sz="2400" dirty="0" err="1"/>
              <a:t>địa</a:t>
            </a:r>
            <a:r>
              <a:rPr lang="en-US" altLang="en-US" sz="2400" dirty="0"/>
              <a:t> </a:t>
            </a:r>
            <a:r>
              <a:rPr lang="en-US" altLang="en-US" sz="2400" dirty="0" err="1"/>
              <a:t>phương</a:t>
            </a:r>
            <a:r>
              <a:rPr lang="en-US" altLang="en-US" sz="2400" dirty="0"/>
              <a:t>, </a:t>
            </a:r>
            <a:r>
              <a:rPr lang="en-US" altLang="en-US" sz="2400" dirty="0" err="1"/>
              <a:t>cộng</a:t>
            </a:r>
            <a:r>
              <a:rPr lang="en-US" altLang="en-US" sz="2400" dirty="0"/>
              <a:t> </a:t>
            </a:r>
            <a:r>
              <a:rPr lang="en-US" altLang="en-US" sz="2400" dirty="0" err="1"/>
              <a:t>đồng</a:t>
            </a:r>
            <a:r>
              <a:rPr lang="en-US" altLang="en-US" sz="2400" dirty="0"/>
              <a:t>, </a:t>
            </a:r>
            <a:r>
              <a:rPr lang="en-US" altLang="en-US" sz="2400" dirty="0" err="1"/>
              <a:t>gia</a:t>
            </a:r>
            <a:r>
              <a:rPr lang="en-US" altLang="en-US" sz="2400" dirty="0"/>
              <a:t> </a:t>
            </a:r>
            <a:r>
              <a:rPr lang="en-US" altLang="en-US" sz="2400" dirty="0" err="1"/>
              <a:t>đình</a:t>
            </a:r>
            <a:r>
              <a:rPr lang="en-US" altLang="en-US" sz="2400" dirty="0"/>
              <a:t> </a:t>
            </a:r>
          </a:p>
          <a:p>
            <a:pPr marL="609600"/>
            <a:r>
              <a:rPr lang="en-US" altLang="en-US" sz="2400" dirty="0" err="1"/>
              <a:t>Tham</a:t>
            </a:r>
            <a:r>
              <a:rPr lang="en-US" altLang="en-US" sz="2400" dirty="0"/>
              <a:t> </a:t>
            </a:r>
            <a:r>
              <a:rPr lang="en-US" altLang="en-US" sz="2400" dirty="0" err="1"/>
              <a:t>gia</a:t>
            </a:r>
            <a:r>
              <a:rPr lang="en-US" altLang="en-US" sz="2400" dirty="0"/>
              <a:t> </a:t>
            </a:r>
            <a:r>
              <a:rPr lang="en-US" altLang="en-US" sz="2400" dirty="0" err="1"/>
              <a:t>vào</a:t>
            </a:r>
            <a:r>
              <a:rPr lang="en-US" altLang="en-US" sz="2400" dirty="0"/>
              <a:t> </a:t>
            </a:r>
            <a:r>
              <a:rPr lang="en-US" altLang="en-US" sz="2400" dirty="0" err="1"/>
              <a:t>quá</a:t>
            </a:r>
            <a:r>
              <a:rPr lang="en-US" altLang="en-US" sz="2400" dirty="0"/>
              <a:t> </a:t>
            </a:r>
            <a:r>
              <a:rPr lang="en-US" altLang="en-US" sz="2400" dirty="0" err="1"/>
              <a:t>trình</a:t>
            </a:r>
            <a:r>
              <a:rPr lang="en-US" altLang="en-US" sz="2400" dirty="0"/>
              <a:t> ra </a:t>
            </a:r>
            <a:r>
              <a:rPr lang="en-US" altLang="en-US" sz="2400" dirty="0" err="1"/>
              <a:t>quyết</a:t>
            </a:r>
            <a:r>
              <a:rPr lang="en-US" altLang="en-US" sz="2400" dirty="0"/>
              <a:t> </a:t>
            </a:r>
            <a:r>
              <a:rPr lang="en-US" altLang="en-US" sz="2400" dirty="0" err="1"/>
              <a:t>định</a:t>
            </a:r>
            <a:r>
              <a:rPr lang="en-US" altLang="en-US" sz="2400" dirty="0"/>
              <a:t> </a:t>
            </a:r>
            <a:r>
              <a:rPr lang="en-US" altLang="en-US" sz="2400" dirty="0" err="1"/>
              <a:t>của</a:t>
            </a:r>
            <a:r>
              <a:rPr lang="en-US" altLang="en-US" sz="2400" dirty="0"/>
              <a:t> </a:t>
            </a:r>
            <a:r>
              <a:rPr lang="en-US" altLang="en-US" sz="2400" dirty="0" err="1"/>
              <a:t>nhà</a:t>
            </a:r>
            <a:r>
              <a:rPr lang="en-US" altLang="en-US" sz="2400" dirty="0"/>
              <a:t> </a:t>
            </a:r>
            <a:r>
              <a:rPr lang="en-US" altLang="en-US" sz="2400" dirty="0" err="1"/>
              <a:t>trường</a:t>
            </a:r>
            <a:r>
              <a:rPr lang="en-US" altLang="en-US" sz="2400" dirty="0"/>
              <a:t> </a:t>
            </a:r>
            <a:r>
              <a:rPr lang="en-US" altLang="en-US" sz="2400" dirty="0" err="1"/>
              <a:t>về</a:t>
            </a:r>
            <a:r>
              <a:rPr lang="en-US" altLang="en-US" sz="2400" dirty="0"/>
              <a:t> </a:t>
            </a:r>
            <a:r>
              <a:rPr lang="en-US" altLang="en-US" sz="2400" dirty="0" err="1"/>
              <a:t>việc</a:t>
            </a:r>
            <a:r>
              <a:rPr lang="en-US" altLang="en-US" sz="2400" dirty="0"/>
              <a:t> </a:t>
            </a:r>
            <a:r>
              <a:rPr lang="en-US" altLang="en-US" sz="2400" dirty="0" err="1"/>
              <a:t>tổ</a:t>
            </a:r>
            <a:r>
              <a:rPr lang="en-US" altLang="en-US" sz="2400" dirty="0"/>
              <a:t> </a:t>
            </a:r>
            <a:r>
              <a:rPr lang="en-US" altLang="en-US" sz="2400" dirty="0" err="1"/>
              <a:t>chức</a:t>
            </a:r>
            <a:r>
              <a:rPr lang="en-US" altLang="en-US" sz="2400" dirty="0"/>
              <a:t> </a:t>
            </a:r>
            <a:r>
              <a:rPr lang="en-US" altLang="en-US" sz="2400" dirty="0" err="1"/>
              <a:t>các</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GD-DH </a:t>
            </a:r>
            <a:r>
              <a:rPr lang="en-US" altLang="en-US" sz="2400" dirty="0" err="1"/>
              <a:t>trẻ</a:t>
            </a:r>
            <a:r>
              <a:rPr lang="en-US" altLang="en-US" sz="2400" dirty="0"/>
              <a:t> </a:t>
            </a:r>
          </a:p>
          <a:p>
            <a:pPr marL="609600"/>
            <a:r>
              <a:rPr lang="en-US" altLang="en-US" sz="2400" dirty="0" err="1"/>
              <a:t>Tham</a:t>
            </a:r>
            <a:r>
              <a:rPr lang="en-US" altLang="en-US" sz="2400" dirty="0"/>
              <a:t> </a:t>
            </a:r>
            <a:r>
              <a:rPr lang="en-US" altLang="en-US" sz="2400" dirty="0" err="1"/>
              <a:t>gia</a:t>
            </a:r>
            <a:r>
              <a:rPr lang="en-US" altLang="en-US" sz="2400" dirty="0"/>
              <a:t> </a:t>
            </a:r>
            <a:r>
              <a:rPr lang="en-US" altLang="en-US" sz="2400" dirty="0" err="1"/>
              <a:t>vào</a:t>
            </a:r>
            <a:r>
              <a:rPr lang="en-US" altLang="en-US" sz="2400" dirty="0"/>
              <a:t> </a:t>
            </a:r>
            <a:r>
              <a:rPr lang="en-US" altLang="en-US" sz="2400" dirty="0" err="1"/>
              <a:t>đóng</a:t>
            </a:r>
            <a:r>
              <a:rPr lang="en-US" altLang="en-US" sz="2400" dirty="0"/>
              <a:t> </a:t>
            </a:r>
            <a:r>
              <a:rPr lang="en-US" altLang="en-US" sz="2400" dirty="0" err="1"/>
              <a:t>góp</a:t>
            </a:r>
            <a:r>
              <a:rPr lang="en-US" altLang="en-US" sz="2400" dirty="0"/>
              <a:t>, </a:t>
            </a:r>
            <a:r>
              <a:rPr lang="en-US" altLang="en-US" sz="2400" dirty="0" err="1"/>
              <a:t>huy</a:t>
            </a:r>
            <a:r>
              <a:rPr lang="en-US" altLang="en-US" sz="2400" dirty="0"/>
              <a:t> </a:t>
            </a:r>
            <a:r>
              <a:rPr lang="en-US" altLang="en-US" sz="2400" dirty="0" err="1"/>
              <a:t>động</a:t>
            </a:r>
            <a:r>
              <a:rPr lang="en-US" altLang="en-US" sz="2400" dirty="0"/>
              <a:t> </a:t>
            </a:r>
            <a:r>
              <a:rPr lang="en-US" altLang="en-US" sz="2400" dirty="0" err="1"/>
              <a:t>và</a:t>
            </a:r>
            <a:r>
              <a:rPr lang="en-US" altLang="en-US" sz="2400" dirty="0"/>
              <a:t> </a:t>
            </a:r>
            <a:r>
              <a:rPr lang="en-US" altLang="en-US" sz="2400" dirty="0" err="1"/>
              <a:t>tạo</a:t>
            </a:r>
            <a:r>
              <a:rPr lang="en-US" altLang="en-US" sz="2400" dirty="0"/>
              <a:t> </a:t>
            </a:r>
            <a:r>
              <a:rPr lang="en-US" altLang="en-US" sz="2400" dirty="0" err="1"/>
              <a:t>nguồn</a:t>
            </a:r>
            <a:r>
              <a:rPr lang="en-US" altLang="en-US" sz="2400" dirty="0"/>
              <a:t> </a:t>
            </a:r>
            <a:r>
              <a:rPr lang="en-US" altLang="en-US" sz="2400" dirty="0" err="1"/>
              <a:t>lực</a:t>
            </a:r>
            <a:r>
              <a:rPr lang="en-US" altLang="en-US" sz="2400" dirty="0"/>
              <a:t> </a:t>
            </a:r>
            <a:r>
              <a:rPr lang="en-US" altLang="en-US" sz="2400" dirty="0" err="1"/>
              <a:t>về</a:t>
            </a:r>
            <a:r>
              <a:rPr lang="en-US" altLang="en-US" sz="2400" dirty="0"/>
              <a:t> </a:t>
            </a:r>
            <a:r>
              <a:rPr lang="en-US" altLang="en-US" sz="2400" dirty="0" err="1"/>
              <a:t>tài</a:t>
            </a:r>
            <a:r>
              <a:rPr lang="en-US" altLang="en-US" sz="2400" dirty="0"/>
              <a:t> </a:t>
            </a:r>
            <a:r>
              <a:rPr lang="en-US" altLang="en-US" sz="2400" dirty="0" err="1"/>
              <a:t>chính</a:t>
            </a:r>
            <a:r>
              <a:rPr lang="en-US" altLang="en-US" sz="2400" dirty="0"/>
              <a:t>, </a:t>
            </a:r>
            <a:r>
              <a:rPr lang="en-US" altLang="en-US" sz="2400" dirty="0" err="1"/>
              <a:t>cơ</a:t>
            </a:r>
            <a:r>
              <a:rPr lang="en-US" altLang="en-US" sz="2400" dirty="0"/>
              <a:t> </a:t>
            </a:r>
            <a:r>
              <a:rPr lang="en-US" altLang="en-US" sz="2400" dirty="0" err="1"/>
              <a:t>sở</a:t>
            </a:r>
            <a:r>
              <a:rPr lang="en-US" altLang="en-US" sz="2400" dirty="0"/>
              <a:t> </a:t>
            </a:r>
            <a:r>
              <a:rPr lang="en-US" altLang="en-US" sz="2400" dirty="0" err="1"/>
              <a:t>vật</a:t>
            </a:r>
            <a:r>
              <a:rPr lang="en-US" altLang="en-US" sz="2400" dirty="0"/>
              <a:t> </a:t>
            </a:r>
            <a:r>
              <a:rPr lang="en-US" altLang="en-US" sz="2400" dirty="0" err="1"/>
              <a:t>chất</a:t>
            </a:r>
            <a:r>
              <a:rPr lang="en-US" altLang="en-US" sz="2400" dirty="0"/>
              <a:t> </a:t>
            </a:r>
          </a:p>
        </p:txBody>
      </p:sp>
      <p:sp>
        <p:nvSpPr>
          <p:cNvPr id="7" name="TextBox 6">
            <a:extLst>
              <a:ext uri="{FF2B5EF4-FFF2-40B4-BE49-F238E27FC236}">
                <a16:creationId xmlns:a16="http://schemas.microsoft.com/office/drawing/2014/main" xmlns="" id="{F56625E2-EAB7-4AF9-82CC-F32598E74624}"/>
              </a:ext>
            </a:extLst>
          </p:cNvPr>
          <p:cNvSpPr txBox="1"/>
          <p:nvPr/>
        </p:nvSpPr>
        <p:spPr>
          <a:xfrm>
            <a:off x="4976030" y="4841150"/>
            <a:ext cx="6250940" cy="1210734"/>
          </a:xfrm>
          <a:prstGeom prst="rect">
            <a:avLst/>
          </a:prstGeom>
          <a:solidFill>
            <a:schemeClr val="accent1"/>
          </a:solidFill>
        </p:spPr>
        <p:txBody>
          <a:bodyPr vert="horz" lIns="91440" tIns="45720" rIns="91440" bIns="45720" rtlCol="0">
            <a:normAutofit/>
          </a:bodyPr>
          <a:lstStyle/>
          <a:p>
            <a:pPr algn="ctr">
              <a:lnSpc>
                <a:spcPct val="90000"/>
              </a:lnSpc>
              <a:spcAft>
                <a:spcPts val="600"/>
              </a:spcAft>
            </a:pPr>
            <a:r>
              <a:rPr lang="en-US" sz="2800" b="1" dirty="0" err="1"/>
              <a:t>Quản</a:t>
            </a:r>
            <a:r>
              <a:rPr lang="en-US" sz="2800" b="1" dirty="0"/>
              <a:t> </a:t>
            </a:r>
            <a:r>
              <a:rPr lang="en-US" sz="2800" b="1" dirty="0" err="1"/>
              <a:t>lí</a:t>
            </a:r>
            <a:r>
              <a:rPr lang="en-US" sz="2800" b="1" dirty="0"/>
              <a:t> </a:t>
            </a:r>
            <a:r>
              <a:rPr lang="en-US" sz="2800" b="1" dirty="0" err="1"/>
              <a:t>sự</a:t>
            </a:r>
            <a:r>
              <a:rPr lang="en-US" sz="2800" b="1" dirty="0"/>
              <a:t> </a:t>
            </a:r>
            <a:r>
              <a:rPr lang="en-US" sz="2800" b="1" dirty="0" err="1"/>
              <a:t>phối</a:t>
            </a:r>
            <a:r>
              <a:rPr lang="en-US" sz="2800" b="1" dirty="0"/>
              <a:t> </a:t>
            </a:r>
            <a:r>
              <a:rPr lang="en-US" sz="2800" b="1" dirty="0" err="1"/>
              <a:t>hợp</a:t>
            </a:r>
            <a:r>
              <a:rPr lang="en-US" sz="2800" b="1" dirty="0"/>
              <a:t> </a:t>
            </a:r>
            <a:r>
              <a:rPr lang="en-US" sz="2800" b="1" dirty="0" err="1"/>
              <a:t>giữa</a:t>
            </a:r>
            <a:r>
              <a:rPr lang="en-US" sz="2800" b="1" dirty="0"/>
              <a:t> </a:t>
            </a:r>
            <a:r>
              <a:rPr lang="en-US" sz="2800" b="1" dirty="0" err="1"/>
              <a:t>các</a:t>
            </a:r>
            <a:r>
              <a:rPr lang="en-US" sz="2800" b="1" dirty="0"/>
              <a:t> </a:t>
            </a:r>
            <a:r>
              <a:rPr lang="en-US" sz="2800" b="1" dirty="0" err="1"/>
              <a:t>lực</a:t>
            </a:r>
            <a:r>
              <a:rPr lang="en-US" sz="2800" b="1" dirty="0"/>
              <a:t> </a:t>
            </a:r>
            <a:r>
              <a:rPr lang="en-US" sz="2800" b="1" dirty="0" err="1"/>
              <a:t>lượng</a:t>
            </a:r>
            <a:r>
              <a:rPr lang="en-US" sz="2800" b="1" dirty="0"/>
              <a:t> </a:t>
            </a:r>
            <a:r>
              <a:rPr lang="en-US" sz="2800" b="1" dirty="0" err="1"/>
              <a:t>trong</a:t>
            </a:r>
            <a:r>
              <a:rPr lang="en-US" sz="2800" b="1" dirty="0"/>
              <a:t> </a:t>
            </a:r>
            <a:r>
              <a:rPr lang="en-US" sz="2800" b="1" dirty="0" err="1"/>
              <a:t>giáo</a:t>
            </a:r>
            <a:r>
              <a:rPr lang="en-US" sz="2800" b="1" dirty="0"/>
              <a:t> </a:t>
            </a:r>
            <a:r>
              <a:rPr lang="en-US" sz="2800" b="1" dirty="0" err="1"/>
              <a:t>dục</a:t>
            </a:r>
            <a:r>
              <a:rPr lang="en-US" sz="2800" b="1"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CA06CD6-90CA-4C45-856C-6771339E1E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225D53C-9135-4021-A1D4-8245B5981EEA}"/>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3200" b="1" kern="1200" dirty="0">
                <a:solidFill>
                  <a:schemeClr val="accent1"/>
                </a:solidFill>
                <a:effectLst>
                  <a:outerShdw blurRad="38100" dist="38100" dir="2700000" algn="tl">
                    <a:srgbClr val="C0C0C0"/>
                  </a:outerShdw>
                </a:effectLst>
                <a:latin typeface="+mj-lt"/>
                <a:ea typeface="+mj-ea"/>
                <a:cs typeface="+mj-cs"/>
              </a:rPr>
              <a:t>6. </a:t>
            </a:r>
            <a:r>
              <a:rPr lang="en-US" sz="3200" b="1" kern="1200" dirty="0">
                <a:solidFill>
                  <a:schemeClr val="accent1"/>
                </a:solidFill>
                <a:latin typeface="+mj-lt"/>
                <a:ea typeface="+mj-ea"/>
                <a:cs typeface="+mj-cs"/>
              </a:rPr>
              <a:t>HOẠT ĐỘNG TRUYỀN THÔNG VÀ PHỐI HỢP CÁC LỰC LƯỢNG</a:t>
            </a:r>
            <a:endParaRPr lang="en-US" sz="3200" kern="1200" dirty="0">
              <a:solidFill>
                <a:schemeClr val="accent1"/>
              </a:solidFill>
              <a:latin typeface="+mj-lt"/>
              <a:ea typeface="+mj-ea"/>
              <a:cs typeface="+mj-cs"/>
            </a:endParaRPr>
          </a:p>
        </p:txBody>
      </p:sp>
      <p:cxnSp>
        <p:nvCxnSpPr>
          <p:cNvPr id="12" name="Straight Connector 11">
            <a:extLst>
              <a:ext uri="{FF2B5EF4-FFF2-40B4-BE49-F238E27FC236}">
                <a16:creationId xmlns:a16="http://schemas.microsoft.com/office/drawing/2014/main" xmlns="" id="{5021601D-2758-4B15-A31C-FDA184C51B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C0C8226-9AED-43D0-9463-16C4610B4C66}"/>
              </a:ext>
            </a:extLst>
          </p:cNvPr>
          <p:cNvSpPr>
            <a:spLocks noGrp="1"/>
          </p:cNvSpPr>
          <p:nvPr>
            <p:ph idx="1"/>
          </p:nvPr>
        </p:nvSpPr>
        <p:spPr>
          <a:xfrm>
            <a:off x="4976029" y="545433"/>
            <a:ext cx="6894403" cy="5277850"/>
          </a:xfrm>
        </p:spPr>
        <p:txBody>
          <a:bodyPr vert="horz" lIns="91440" tIns="45720" rIns="91440" bIns="45720" rtlCol="0" anchor="b">
            <a:noAutofit/>
          </a:bodyPr>
          <a:lstStyle/>
          <a:p>
            <a:pPr marR="36195">
              <a:spcBef>
                <a:spcPts val="300"/>
              </a:spcBef>
              <a:spcAft>
                <a:spcPts val="300"/>
              </a:spcAft>
            </a:pPr>
            <a:r>
              <a:rPr lang="en-US" sz="2400" dirty="0">
                <a:effectLst/>
              </a:rPr>
              <a:t>Trang tin </a:t>
            </a:r>
            <a:r>
              <a:rPr lang="en-US" sz="2400" dirty="0" err="1">
                <a:effectLst/>
              </a:rPr>
              <a:t>điện</a:t>
            </a:r>
            <a:r>
              <a:rPr lang="en-US" sz="2400" dirty="0">
                <a:effectLst/>
              </a:rPr>
              <a:t> </a:t>
            </a:r>
            <a:r>
              <a:rPr lang="en-US" sz="2400" dirty="0" err="1">
                <a:effectLst/>
              </a:rPr>
              <a:t>tử</a:t>
            </a:r>
            <a:r>
              <a:rPr lang="en-US" sz="2400" dirty="0">
                <a:effectLst/>
              </a:rPr>
              <a:t>, </a:t>
            </a:r>
            <a:r>
              <a:rPr lang="en-US" sz="2400" dirty="0" err="1">
                <a:effectLst/>
              </a:rPr>
              <a:t>mạng</a:t>
            </a:r>
            <a:r>
              <a:rPr lang="en-US" sz="2400" dirty="0">
                <a:effectLst/>
              </a:rPr>
              <a:t> </a:t>
            </a:r>
            <a:r>
              <a:rPr lang="en-US" sz="2400" dirty="0" err="1">
                <a:effectLst/>
              </a:rPr>
              <a:t>xã</a:t>
            </a:r>
            <a:r>
              <a:rPr lang="en-US" sz="2400" dirty="0">
                <a:effectLst/>
              </a:rPr>
              <a:t> </a:t>
            </a:r>
            <a:r>
              <a:rPr lang="en-US" sz="2400" dirty="0" err="1">
                <a:effectLst/>
              </a:rPr>
              <a:t>hội</a:t>
            </a:r>
            <a:endParaRPr lang="en-US" sz="2400" dirty="0">
              <a:effectLst/>
            </a:endParaRPr>
          </a:p>
          <a:p>
            <a:pPr marL="285750" marR="36195">
              <a:spcBef>
                <a:spcPts val="300"/>
              </a:spcBef>
              <a:spcAft>
                <a:spcPts val="300"/>
              </a:spcAft>
            </a:pPr>
            <a:r>
              <a:rPr lang="en-US" sz="2400" dirty="0" err="1">
                <a:effectLst/>
              </a:rPr>
              <a:t>Hệ</a:t>
            </a:r>
            <a:r>
              <a:rPr lang="en-US" sz="2400" dirty="0">
                <a:effectLst/>
              </a:rPr>
              <a:t> </a:t>
            </a:r>
            <a:r>
              <a:rPr lang="en-US" sz="2400" dirty="0" err="1">
                <a:effectLst/>
              </a:rPr>
              <a:t>thống</a:t>
            </a:r>
            <a:r>
              <a:rPr lang="en-US" sz="2400" dirty="0">
                <a:effectLst/>
              </a:rPr>
              <a:t> </a:t>
            </a:r>
            <a:r>
              <a:rPr lang="en-US" sz="2400" dirty="0" err="1">
                <a:effectLst/>
              </a:rPr>
              <a:t>loa</a:t>
            </a:r>
            <a:r>
              <a:rPr lang="en-US" sz="2400" dirty="0">
                <a:effectLst/>
              </a:rPr>
              <a:t> </a:t>
            </a:r>
            <a:r>
              <a:rPr lang="en-US" sz="2400" dirty="0" err="1">
                <a:effectLst/>
              </a:rPr>
              <a:t>phát</a:t>
            </a:r>
            <a:r>
              <a:rPr lang="en-US" sz="2400" dirty="0">
                <a:effectLst/>
              </a:rPr>
              <a:t> </a:t>
            </a:r>
            <a:r>
              <a:rPr lang="en-US" sz="2400" dirty="0" err="1">
                <a:effectLst/>
              </a:rPr>
              <a:t>thanh</a:t>
            </a:r>
            <a:endParaRPr lang="en-US" sz="2400" dirty="0">
              <a:effectLst/>
            </a:endParaRPr>
          </a:p>
          <a:p>
            <a:pPr marL="285750" marR="36195">
              <a:spcBef>
                <a:spcPts val="300"/>
              </a:spcBef>
              <a:spcAft>
                <a:spcPts val="300"/>
              </a:spcAft>
            </a:pPr>
            <a:r>
              <a:rPr lang="en-US" sz="2400" dirty="0" err="1">
                <a:effectLst/>
              </a:rPr>
              <a:t>Bảng</a:t>
            </a:r>
            <a:r>
              <a:rPr lang="en-US" sz="2400" dirty="0">
                <a:effectLst/>
              </a:rPr>
              <a:t> </a:t>
            </a:r>
            <a:r>
              <a:rPr lang="en-US" sz="2400" dirty="0" err="1">
                <a:effectLst/>
              </a:rPr>
              <a:t>thông</a:t>
            </a:r>
            <a:r>
              <a:rPr lang="en-US" sz="2400" dirty="0">
                <a:effectLst/>
              </a:rPr>
              <a:t> tin.</a:t>
            </a:r>
          </a:p>
          <a:p>
            <a:pPr marL="285750" marR="36195">
              <a:spcBef>
                <a:spcPts val="300"/>
              </a:spcBef>
              <a:spcAft>
                <a:spcPts val="300"/>
              </a:spcAft>
            </a:pPr>
            <a:r>
              <a:rPr lang="en-US" sz="2400" dirty="0" err="1">
                <a:effectLst/>
              </a:rPr>
              <a:t>Băng</a:t>
            </a:r>
            <a:r>
              <a:rPr lang="en-US" sz="2400" dirty="0">
                <a:effectLst/>
              </a:rPr>
              <a:t> </a:t>
            </a:r>
            <a:r>
              <a:rPr lang="en-US" sz="2400" dirty="0" err="1">
                <a:effectLst/>
              </a:rPr>
              <a:t>rôn</a:t>
            </a:r>
            <a:r>
              <a:rPr lang="en-US" sz="2400" dirty="0">
                <a:effectLst/>
              </a:rPr>
              <a:t>, </a:t>
            </a:r>
            <a:r>
              <a:rPr lang="en-US" sz="2400" dirty="0" err="1">
                <a:effectLst/>
              </a:rPr>
              <a:t>áp</a:t>
            </a:r>
            <a:r>
              <a:rPr lang="en-US" sz="2400" dirty="0">
                <a:effectLst/>
              </a:rPr>
              <a:t> </a:t>
            </a:r>
            <a:r>
              <a:rPr lang="en-US" sz="2400" dirty="0" err="1">
                <a:effectLst/>
              </a:rPr>
              <a:t>phích</a:t>
            </a:r>
            <a:r>
              <a:rPr lang="en-US" sz="2400" dirty="0">
                <a:effectLst/>
              </a:rPr>
              <a:t>, </a:t>
            </a:r>
            <a:r>
              <a:rPr lang="en-US" sz="2400" dirty="0" err="1">
                <a:effectLst/>
              </a:rPr>
              <a:t>khẩu</a:t>
            </a:r>
            <a:r>
              <a:rPr lang="en-US" sz="2400" dirty="0">
                <a:effectLst/>
              </a:rPr>
              <a:t> </a:t>
            </a:r>
            <a:r>
              <a:rPr lang="en-US" sz="2400" dirty="0" err="1">
                <a:effectLst/>
              </a:rPr>
              <a:t>hiệu</a:t>
            </a:r>
            <a:endParaRPr lang="en-US" sz="2400" dirty="0">
              <a:effectLst/>
            </a:endParaRPr>
          </a:p>
          <a:p>
            <a:pPr marL="285750" marR="36195">
              <a:spcBef>
                <a:spcPts val="300"/>
              </a:spcBef>
              <a:spcAft>
                <a:spcPts val="300"/>
              </a:spcAft>
            </a:pPr>
            <a:r>
              <a:rPr lang="en-US" sz="2400" dirty="0" err="1">
                <a:effectLst/>
              </a:rPr>
              <a:t>Thông</a:t>
            </a:r>
            <a:r>
              <a:rPr lang="en-US" sz="2400" dirty="0">
                <a:effectLst/>
              </a:rPr>
              <a:t> qua </a:t>
            </a:r>
            <a:r>
              <a:rPr lang="en-US" sz="2400" dirty="0" err="1">
                <a:effectLst/>
              </a:rPr>
              <a:t>các</a:t>
            </a:r>
            <a:r>
              <a:rPr lang="en-US" sz="2400" dirty="0">
                <a:effectLst/>
              </a:rPr>
              <a:t> </a:t>
            </a:r>
            <a:r>
              <a:rPr lang="en-US" sz="2400" dirty="0" err="1">
                <a:effectLst/>
              </a:rPr>
              <a:t>buổi</a:t>
            </a:r>
            <a:r>
              <a:rPr lang="en-US" sz="2400" dirty="0">
                <a:effectLst/>
              </a:rPr>
              <a:t> </a:t>
            </a:r>
            <a:r>
              <a:rPr lang="en-US" sz="2400" dirty="0" err="1">
                <a:effectLst/>
              </a:rPr>
              <a:t>họp</a:t>
            </a:r>
            <a:r>
              <a:rPr lang="en-US" sz="2400" dirty="0">
                <a:effectLst/>
              </a:rPr>
              <a:t> </a:t>
            </a:r>
            <a:r>
              <a:rPr lang="en-US" sz="2400" dirty="0" err="1">
                <a:effectLst/>
              </a:rPr>
              <a:t>với</a:t>
            </a:r>
            <a:r>
              <a:rPr lang="en-US" sz="2400" dirty="0">
                <a:effectLst/>
              </a:rPr>
              <a:t> cha </a:t>
            </a:r>
            <a:r>
              <a:rPr lang="en-US" sz="2400" dirty="0" err="1">
                <a:effectLst/>
              </a:rPr>
              <a:t>mẹ</a:t>
            </a:r>
            <a:r>
              <a:rPr lang="en-US" sz="2400" dirty="0">
                <a:effectLst/>
              </a:rPr>
              <a:t> </a:t>
            </a:r>
            <a:r>
              <a:rPr lang="en-US" sz="2400" dirty="0" err="1">
                <a:effectLst/>
              </a:rPr>
              <a:t>trẻ</a:t>
            </a:r>
            <a:endParaRPr lang="en-US" sz="2400" dirty="0">
              <a:effectLst/>
            </a:endParaRP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kỉ</a:t>
            </a:r>
            <a:r>
              <a:rPr lang="en-US" sz="2400" dirty="0">
                <a:effectLst/>
              </a:rPr>
              <a:t> </a:t>
            </a:r>
            <a:r>
              <a:rPr lang="en-US" sz="2400" dirty="0" err="1">
                <a:effectLst/>
              </a:rPr>
              <a:t>niệm</a:t>
            </a:r>
            <a:r>
              <a:rPr lang="en-US" sz="2400" dirty="0">
                <a:effectLst/>
              </a:rPr>
              <a:t> </a:t>
            </a:r>
            <a:r>
              <a:rPr lang="en-US" sz="2400" dirty="0" err="1">
                <a:effectLst/>
              </a:rPr>
              <a:t>ngày</a:t>
            </a:r>
            <a:r>
              <a:rPr lang="en-US" sz="2400" dirty="0">
                <a:effectLst/>
              </a:rPr>
              <a:t> </a:t>
            </a:r>
            <a:r>
              <a:rPr lang="en-US" sz="2400" dirty="0" err="1">
                <a:effectLst/>
              </a:rPr>
              <a:t>người</a:t>
            </a:r>
            <a:r>
              <a:rPr lang="en-US" sz="2400" dirty="0">
                <a:effectLst/>
              </a:rPr>
              <a:t> </a:t>
            </a:r>
            <a:r>
              <a:rPr lang="en-US" sz="2400" dirty="0" err="1">
                <a:effectLst/>
              </a:rPr>
              <a:t>khuyết</a:t>
            </a:r>
            <a:r>
              <a:rPr lang="en-US" sz="2400" dirty="0">
                <a:effectLst/>
              </a:rPr>
              <a:t> </a:t>
            </a:r>
            <a:r>
              <a:rPr lang="en-US" sz="2400" dirty="0" err="1">
                <a:effectLst/>
              </a:rPr>
              <a:t>tật</a:t>
            </a:r>
            <a:r>
              <a:rPr lang="en-US" sz="2400" dirty="0">
                <a:effectLst/>
              </a:rPr>
              <a:t> </a:t>
            </a:r>
            <a:r>
              <a:rPr lang="en-US" sz="2400" dirty="0" err="1">
                <a:effectLst/>
              </a:rPr>
              <a:t>Việt</a:t>
            </a:r>
            <a:r>
              <a:rPr lang="en-US" sz="2400" dirty="0">
                <a:effectLst/>
              </a:rPr>
              <a:t> Nam 18/4.</a:t>
            </a:r>
          </a:p>
          <a:p>
            <a:pPr marL="285750" marR="36195">
              <a:spcBef>
                <a:spcPts val="300"/>
              </a:spcBef>
              <a:spcAft>
                <a:spcPts val="300"/>
              </a:spcAft>
            </a:pPr>
            <a:r>
              <a:rPr lang="en-US" sz="2400" dirty="0">
                <a:effectLst/>
              </a:rPr>
              <a:t>Qua </a:t>
            </a:r>
            <a:r>
              <a:rPr lang="en-US" sz="2400" dirty="0" err="1">
                <a:effectLst/>
              </a:rPr>
              <a:t>các</a:t>
            </a:r>
            <a:r>
              <a:rPr lang="en-US" sz="2400" dirty="0">
                <a:effectLst/>
              </a:rPr>
              <a:t> </a:t>
            </a:r>
            <a:r>
              <a:rPr lang="en-US" sz="2400" dirty="0" err="1">
                <a:effectLst/>
              </a:rPr>
              <a:t>cuộc</a:t>
            </a:r>
            <a:r>
              <a:rPr lang="en-US" sz="2400" dirty="0">
                <a:effectLst/>
              </a:rPr>
              <a:t> </a:t>
            </a:r>
            <a:r>
              <a:rPr lang="en-US" sz="2400" dirty="0" err="1">
                <a:effectLst/>
              </a:rPr>
              <a:t>thi</a:t>
            </a:r>
            <a:r>
              <a:rPr lang="en-US" sz="2400" dirty="0">
                <a:effectLst/>
              </a:rPr>
              <a:t> </a:t>
            </a:r>
            <a:r>
              <a:rPr lang="en-US" sz="2400" dirty="0" err="1">
                <a:effectLst/>
              </a:rPr>
              <a:t>trực</a:t>
            </a:r>
            <a:r>
              <a:rPr lang="en-US" sz="2400" dirty="0">
                <a:effectLst/>
              </a:rPr>
              <a:t> </a:t>
            </a:r>
            <a:r>
              <a:rPr lang="en-US" sz="2400" dirty="0" err="1">
                <a:effectLst/>
              </a:rPr>
              <a:t>tiếp</a:t>
            </a:r>
            <a:r>
              <a:rPr lang="en-US" sz="2400" dirty="0">
                <a:effectLst/>
              </a:rPr>
              <a:t> </a:t>
            </a:r>
            <a:r>
              <a:rPr lang="en-US" sz="2400" dirty="0" err="1">
                <a:effectLst/>
              </a:rPr>
              <a:t>hoặc</a:t>
            </a:r>
            <a:r>
              <a:rPr lang="en-US" sz="2400" dirty="0">
                <a:effectLst/>
              </a:rPr>
              <a:t> </a:t>
            </a:r>
            <a:r>
              <a:rPr lang="en-US" sz="2400" dirty="0" err="1">
                <a:effectLst/>
              </a:rPr>
              <a:t>trên</a:t>
            </a:r>
            <a:r>
              <a:rPr lang="en-US" sz="2400" dirty="0">
                <a:effectLst/>
              </a:rPr>
              <a:t> website</a:t>
            </a: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toạ</a:t>
            </a:r>
            <a:r>
              <a:rPr lang="en-US" sz="2400" dirty="0">
                <a:effectLst/>
              </a:rPr>
              <a:t> </a:t>
            </a:r>
            <a:r>
              <a:rPr lang="en-US" sz="2400" dirty="0" err="1">
                <a:effectLst/>
              </a:rPr>
              <a:t>đàm</a:t>
            </a:r>
            <a:r>
              <a:rPr lang="en-US" sz="2400" dirty="0">
                <a:effectLst/>
              </a:rPr>
              <a:t>, </a:t>
            </a:r>
            <a:r>
              <a:rPr lang="en-US" sz="2400" dirty="0" err="1">
                <a:effectLst/>
              </a:rPr>
              <a:t>hội</a:t>
            </a:r>
            <a:r>
              <a:rPr lang="en-US" sz="2400" dirty="0">
                <a:effectLst/>
              </a:rPr>
              <a:t> </a:t>
            </a:r>
            <a:r>
              <a:rPr lang="en-US" sz="2400" dirty="0" err="1">
                <a:effectLst/>
              </a:rPr>
              <a:t>thảo</a:t>
            </a:r>
            <a:r>
              <a:rPr lang="en-US" sz="2400" dirty="0">
                <a:effectLst/>
              </a:rPr>
              <a:t>, </a:t>
            </a:r>
            <a:r>
              <a:rPr lang="en-US" sz="2400" dirty="0" err="1">
                <a:effectLst/>
              </a:rPr>
              <a:t>hội</a:t>
            </a:r>
            <a:r>
              <a:rPr lang="en-US" sz="2400" dirty="0">
                <a:effectLst/>
              </a:rPr>
              <a:t> </a:t>
            </a:r>
            <a:r>
              <a:rPr lang="en-US" sz="2400" dirty="0" err="1">
                <a:effectLst/>
              </a:rPr>
              <a:t>nghị</a:t>
            </a:r>
            <a:r>
              <a:rPr lang="en-US" sz="2400" dirty="0">
                <a:effectLst/>
              </a:rPr>
              <a:t>, </a:t>
            </a:r>
            <a:r>
              <a:rPr lang="en-US" sz="2400" dirty="0" err="1">
                <a:effectLst/>
              </a:rPr>
              <a:t>cuộc</a:t>
            </a:r>
            <a:r>
              <a:rPr lang="en-US" sz="2400" dirty="0">
                <a:effectLst/>
              </a:rPr>
              <a:t> </a:t>
            </a:r>
            <a:r>
              <a:rPr lang="en-US" sz="2400" dirty="0" err="1">
                <a:effectLst/>
              </a:rPr>
              <a:t>thi</a:t>
            </a:r>
            <a:endParaRPr lang="en-US" sz="2400" dirty="0">
              <a:effectLst/>
            </a:endParaRP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tập</a:t>
            </a:r>
            <a:r>
              <a:rPr lang="en-US" sz="2400" dirty="0">
                <a:effectLst/>
              </a:rPr>
              <a:t> </a:t>
            </a:r>
            <a:r>
              <a:rPr lang="en-US" sz="2400" dirty="0" err="1">
                <a:effectLst/>
              </a:rPr>
              <a:t>huấn</a:t>
            </a:r>
            <a:r>
              <a:rPr lang="en-US" sz="2400" dirty="0">
                <a:effectLst/>
              </a:rPr>
              <a:t>, </a:t>
            </a:r>
            <a:r>
              <a:rPr lang="en-US" sz="2400" dirty="0" err="1">
                <a:effectLst/>
              </a:rPr>
              <a:t>sinh</a:t>
            </a:r>
            <a:r>
              <a:rPr lang="en-US" sz="2400" dirty="0">
                <a:effectLst/>
              </a:rPr>
              <a:t> </a:t>
            </a:r>
            <a:r>
              <a:rPr lang="en-US" sz="2400" dirty="0" err="1">
                <a:effectLst/>
              </a:rPr>
              <a:t>hoạt</a:t>
            </a:r>
            <a:r>
              <a:rPr lang="en-US" sz="2400" dirty="0">
                <a:effectLst/>
              </a:rPr>
              <a:t> </a:t>
            </a:r>
            <a:r>
              <a:rPr lang="en-US" sz="2400" dirty="0" err="1">
                <a:effectLst/>
              </a:rPr>
              <a:t>theo</a:t>
            </a:r>
            <a:r>
              <a:rPr lang="en-US" sz="2400" dirty="0">
                <a:effectLst/>
              </a:rPr>
              <a:t> </a:t>
            </a:r>
            <a:r>
              <a:rPr lang="en-US" sz="2400" dirty="0" err="1">
                <a:effectLst/>
              </a:rPr>
              <a:t>chuyên</a:t>
            </a:r>
            <a:r>
              <a:rPr lang="en-US" sz="2400" dirty="0">
                <a:effectLst/>
              </a:rPr>
              <a:t> </a:t>
            </a:r>
            <a:r>
              <a:rPr lang="en-US" sz="2400" dirty="0" err="1">
                <a:effectLst/>
              </a:rPr>
              <a:t>đề</a:t>
            </a:r>
            <a:r>
              <a:rPr lang="en-US" sz="2400" dirty="0">
                <a:effectLst/>
              </a:rPr>
              <a:t> </a:t>
            </a:r>
          </a:p>
          <a:p>
            <a:pPr marL="285750" marR="36195">
              <a:spcBef>
                <a:spcPts val="300"/>
              </a:spcBef>
              <a:spcAft>
                <a:spcPts val="300"/>
              </a:spcAft>
            </a:pPr>
            <a:r>
              <a:rPr lang="en-US" sz="2400" dirty="0" err="1">
                <a:effectLst/>
              </a:rPr>
              <a:t>Lồng</a:t>
            </a:r>
            <a:r>
              <a:rPr lang="en-US" sz="2400" dirty="0">
                <a:effectLst/>
              </a:rPr>
              <a:t> </a:t>
            </a:r>
            <a:r>
              <a:rPr lang="en-US" sz="2400" dirty="0" err="1">
                <a:effectLst/>
              </a:rPr>
              <a:t>ghép</a:t>
            </a:r>
            <a:r>
              <a:rPr lang="en-US" sz="2400" dirty="0">
                <a:effectLst/>
              </a:rPr>
              <a:t> </a:t>
            </a:r>
            <a:r>
              <a:rPr lang="en-US" sz="2400" dirty="0" err="1">
                <a:effectLst/>
              </a:rPr>
              <a:t>nội</a:t>
            </a:r>
            <a:r>
              <a:rPr lang="en-US" sz="2400" dirty="0">
                <a:effectLst/>
              </a:rPr>
              <a:t> dung </a:t>
            </a:r>
            <a:r>
              <a:rPr lang="en-US" sz="2400" dirty="0" err="1">
                <a:effectLst/>
              </a:rPr>
              <a:t>về</a:t>
            </a:r>
            <a:r>
              <a:rPr lang="en-US" sz="2400" dirty="0">
                <a:effectLst/>
              </a:rPr>
              <a:t> </a:t>
            </a:r>
            <a:r>
              <a:rPr lang="en-US" sz="2400" dirty="0" err="1">
                <a:effectLst/>
              </a:rPr>
              <a:t>giáo</a:t>
            </a:r>
            <a:r>
              <a:rPr lang="en-US" sz="2400" dirty="0">
                <a:effectLst/>
              </a:rPr>
              <a:t> </a:t>
            </a:r>
            <a:r>
              <a:rPr lang="en-US" sz="2400" dirty="0" err="1">
                <a:effectLst/>
              </a:rPr>
              <a:t>dục</a:t>
            </a:r>
            <a:r>
              <a:rPr lang="en-US" sz="2400" dirty="0">
                <a:effectLst/>
              </a:rPr>
              <a:t> </a:t>
            </a:r>
            <a:r>
              <a:rPr lang="en-US" sz="2400" dirty="0" err="1">
                <a:effectLst/>
              </a:rPr>
              <a:t>hoà</a:t>
            </a:r>
            <a:r>
              <a:rPr lang="en-US" sz="2400" dirty="0">
                <a:effectLst/>
              </a:rPr>
              <a:t> </a:t>
            </a:r>
            <a:r>
              <a:rPr lang="en-US" sz="2400" dirty="0" err="1">
                <a:effectLst/>
              </a:rPr>
              <a:t>nhập</a:t>
            </a:r>
            <a:r>
              <a:rPr lang="en-US" sz="2400" dirty="0">
                <a:effectLst/>
              </a:rPr>
              <a:t> </a:t>
            </a:r>
            <a:r>
              <a:rPr lang="en-US" sz="2400" dirty="0" err="1">
                <a:effectLst/>
              </a:rPr>
              <a:t>trẻ</a:t>
            </a:r>
            <a:r>
              <a:rPr lang="en-US" sz="2400" dirty="0">
                <a:effectLst/>
              </a:rPr>
              <a:t> </a:t>
            </a:r>
            <a:r>
              <a:rPr lang="en-US" sz="2400" dirty="0" err="1">
                <a:effectLst/>
              </a:rPr>
              <a:t>khuyết</a:t>
            </a:r>
            <a:r>
              <a:rPr lang="en-US" sz="2400" dirty="0">
                <a:effectLst/>
              </a:rPr>
              <a:t> </a:t>
            </a:r>
            <a:r>
              <a:rPr lang="en-US" sz="2400" dirty="0" err="1">
                <a:effectLst/>
              </a:rPr>
              <a:t>tật</a:t>
            </a:r>
            <a:r>
              <a:rPr lang="en-US" sz="2400" dirty="0">
                <a:effectLst/>
              </a:rPr>
              <a:t> </a:t>
            </a:r>
            <a:r>
              <a:rPr lang="en-US" sz="2400" dirty="0" err="1">
                <a:effectLst/>
              </a:rPr>
              <a:t>trong</a:t>
            </a:r>
            <a:r>
              <a:rPr lang="en-US" sz="2400" dirty="0">
                <a:effectLst/>
              </a:rPr>
              <a:t> </a:t>
            </a:r>
            <a:r>
              <a:rPr lang="en-US" sz="2400" dirty="0" err="1">
                <a:effectLst/>
              </a:rPr>
              <a:t>các</a:t>
            </a:r>
            <a:r>
              <a:rPr lang="en-US" sz="2400" dirty="0">
                <a:effectLst/>
              </a:rPr>
              <a:t> </a:t>
            </a:r>
            <a:r>
              <a:rPr lang="en-US" sz="2400" dirty="0" err="1">
                <a:effectLst/>
              </a:rPr>
              <a:t>cuộc</a:t>
            </a:r>
            <a:r>
              <a:rPr lang="en-US" sz="2400" dirty="0">
                <a:effectLst/>
              </a:rPr>
              <a:t> </a:t>
            </a:r>
            <a:r>
              <a:rPr lang="en-US" sz="2400" dirty="0" err="1">
                <a:effectLst/>
              </a:rPr>
              <a:t>họp</a:t>
            </a:r>
            <a:endParaRPr lang="en-US" sz="2400" dirty="0">
              <a:effectLst/>
            </a:endParaRPr>
          </a:p>
          <a:p>
            <a:pPr marL="285750" marR="36195">
              <a:spcBef>
                <a:spcPts val="300"/>
              </a:spcBef>
              <a:spcAft>
                <a:spcPts val="300"/>
              </a:spcAft>
            </a:pPr>
            <a:r>
              <a:rPr lang="en-US" sz="2400" dirty="0" err="1">
                <a:effectLst/>
              </a:rPr>
              <a:t>Các</a:t>
            </a:r>
            <a:r>
              <a:rPr lang="en-US" sz="2400" dirty="0">
                <a:effectLst/>
              </a:rPr>
              <a:t> </a:t>
            </a:r>
            <a:r>
              <a:rPr lang="en-US" sz="2400" dirty="0" err="1">
                <a:effectLst/>
              </a:rPr>
              <a:t>cơ</a:t>
            </a:r>
            <a:r>
              <a:rPr lang="en-US" sz="2400" dirty="0">
                <a:effectLst/>
              </a:rPr>
              <a:t> </a:t>
            </a:r>
            <a:r>
              <a:rPr lang="en-US" sz="2400" dirty="0" err="1">
                <a:effectLst/>
              </a:rPr>
              <a:t>quan</a:t>
            </a:r>
            <a:r>
              <a:rPr lang="en-US" sz="2400" dirty="0">
                <a:effectLst/>
              </a:rPr>
              <a:t>, </a:t>
            </a:r>
            <a:r>
              <a:rPr lang="en-US" sz="2400" dirty="0" err="1">
                <a:effectLst/>
              </a:rPr>
              <a:t>thông</a:t>
            </a:r>
            <a:r>
              <a:rPr lang="en-US" sz="2400" dirty="0">
                <a:effectLst/>
              </a:rPr>
              <a:t> </a:t>
            </a:r>
            <a:r>
              <a:rPr lang="en-US" sz="2400" dirty="0" err="1">
                <a:effectLst/>
              </a:rPr>
              <a:t>tấn</a:t>
            </a:r>
            <a:r>
              <a:rPr lang="en-US" sz="2400" dirty="0">
                <a:effectLst/>
              </a:rPr>
              <a:t> </a:t>
            </a:r>
            <a:r>
              <a:rPr lang="en-US" sz="2400" dirty="0" err="1">
                <a:effectLst/>
              </a:rPr>
              <a:t>báo</a:t>
            </a:r>
            <a:r>
              <a:rPr lang="en-US" sz="2400" dirty="0">
                <a:effectLst/>
              </a:rPr>
              <a:t> </a:t>
            </a:r>
            <a:r>
              <a:rPr lang="en-US" sz="2400" dirty="0" err="1">
                <a:effectLst/>
              </a:rPr>
              <a:t>chí</a:t>
            </a:r>
            <a:r>
              <a:rPr lang="en-US" sz="2400" dirty="0">
                <a:effectLst/>
              </a:rPr>
              <a:t>.</a:t>
            </a:r>
          </a:p>
        </p:txBody>
      </p:sp>
      <p:sp>
        <p:nvSpPr>
          <p:cNvPr id="5" name="TextBox 4">
            <a:extLst>
              <a:ext uri="{FF2B5EF4-FFF2-40B4-BE49-F238E27FC236}">
                <a16:creationId xmlns:a16="http://schemas.microsoft.com/office/drawing/2014/main" xmlns="" id="{CA5FB3A5-6772-42D3-9660-B425DE744004}"/>
              </a:ext>
            </a:extLst>
          </p:cNvPr>
          <p:cNvSpPr txBox="1"/>
          <p:nvPr/>
        </p:nvSpPr>
        <p:spPr>
          <a:xfrm>
            <a:off x="4992072" y="5855365"/>
            <a:ext cx="6894402" cy="728936"/>
          </a:xfrm>
          <a:prstGeom prst="rect">
            <a:avLst/>
          </a:prstGeom>
          <a:solidFill>
            <a:schemeClr val="accent1"/>
          </a:solidFill>
        </p:spPr>
        <p:txBody>
          <a:bodyPr vert="horz" lIns="91440" tIns="45720" rIns="91440" bIns="45720" rtlCol="0">
            <a:normAutofit/>
          </a:bodyPr>
          <a:lstStyle/>
          <a:p>
            <a:pPr>
              <a:lnSpc>
                <a:spcPct val="90000"/>
              </a:lnSpc>
              <a:spcAft>
                <a:spcPts val="600"/>
              </a:spcAft>
            </a:pPr>
            <a:r>
              <a:rPr lang="en-US" sz="3200" b="1" dirty="0" err="1"/>
              <a:t>Hoạt</a:t>
            </a:r>
            <a:r>
              <a:rPr lang="en-US" sz="3200" b="1" dirty="0"/>
              <a:t> </a:t>
            </a:r>
            <a:r>
              <a:rPr lang="en-US" sz="3200" b="1" dirty="0" err="1"/>
              <a:t>động</a:t>
            </a:r>
            <a:r>
              <a:rPr lang="en-US" sz="3200" b="1" dirty="0"/>
              <a:t> </a:t>
            </a:r>
            <a:r>
              <a:rPr lang="en-US" sz="3200" b="1" dirty="0" err="1"/>
              <a:t>truyền</a:t>
            </a:r>
            <a:r>
              <a:rPr lang="en-US" sz="3200" b="1" dirty="0"/>
              <a:t> </a:t>
            </a:r>
            <a:r>
              <a:rPr lang="en-US" sz="3200" b="1" dirty="0" err="1"/>
              <a:t>thông</a:t>
            </a:r>
            <a:endParaRPr lang="en-US" sz="3200" dirty="0"/>
          </a:p>
        </p:txBody>
      </p:sp>
    </p:spTree>
    <p:extLst>
      <p:ext uri="{BB962C8B-B14F-4D97-AF65-F5344CB8AC3E}">
        <p14:creationId xmlns:p14="http://schemas.microsoft.com/office/powerpoint/2010/main" val="141140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CB1F5-1CF7-44A1-96B1-CDEA1AC4B400}"/>
              </a:ext>
            </a:extLst>
          </p:cNvPr>
          <p:cNvSpPr>
            <a:spLocks noGrp="1"/>
          </p:cNvSpPr>
          <p:nvPr>
            <p:ph type="title"/>
          </p:nvPr>
        </p:nvSpPr>
        <p:spPr>
          <a:xfrm>
            <a:off x="3009900" y="857250"/>
            <a:ext cx="6172200" cy="857250"/>
          </a:xfrm>
        </p:spPr>
        <p:txBody>
          <a:bodyPr>
            <a:normAutofit/>
          </a:bodyPr>
          <a:lstStyle/>
          <a:p>
            <a:pPr>
              <a:defRPr/>
            </a:pP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endParaRPr lang="en-US" dirty="0"/>
          </a:p>
        </p:txBody>
      </p:sp>
      <p:pic>
        <p:nvPicPr>
          <p:cNvPr id="61443" name="Content Placeholder 3">
            <a:extLst>
              <a:ext uri="{FF2B5EF4-FFF2-40B4-BE49-F238E27FC236}">
                <a16:creationId xmlns:a16="http://schemas.microsoft.com/office/drawing/2014/main" xmlns="" id="{28A3AAEF-7044-4991-B70E-A7A1B7E992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781800" y="3046414"/>
            <a:ext cx="2057400" cy="1139825"/>
          </a:xfrm>
        </p:spPr>
      </p:pic>
      <p:pic>
        <p:nvPicPr>
          <p:cNvPr id="61444" name="Picture 4">
            <a:extLst>
              <a:ext uri="{FF2B5EF4-FFF2-40B4-BE49-F238E27FC236}">
                <a16:creationId xmlns:a16="http://schemas.microsoft.com/office/drawing/2014/main" xmlns="" id="{7CAA6E30-800C-4EAE-9163-D16BE04BF2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900" y="1735138"/>
            <a:ext cx="18859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xmlns="" id="{7036383E-AED8-4ED7-9472-0D14CFF4D6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5814" y="4151313"/>
            <a:ext cx="17033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xmlns="" id="{0B53F02F-1B24-4D69-AA62-D9B374ADA2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900" y="3086100"/>
            <a:ext cx="18859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a:extLst>
              <a:ext uri="{FF2B5EF4-FFF2-40B4-BE49-F238E27FC236}">
                <a16:creationId xmlns:a16="http://schemas.microsoft.com/office/drawing/2014/main" xmlns="" id="{600491D9-4068-45CB-97EE-EF70A50FB9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50" y="1714500"/>
            <a:ext cx="1885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a:extLst>
              <a:ext uri="{FF2B5EF4-FFF2-40B4-BE49-F238E27FC236}">
                <a16:creationId xmlns:a16="http://schemas.microsoft.com/office/drawing/2014/main" xmlns="" id="{C08B3F93-C6B4-41C9-A734-7014961949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9900" y="4186238"/>
            <a:ext cx="19431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a:extLst>
              <a:ext uri="{FF2B5EF4-FFF2-40B4-BE49-F238E27FC236}">
                <a16:creationId xmlns:a16="http://schemas.microsoft.com/office/drawing/2014/main" xmlns="" id="{250E9044-DCA9-47BA-90F9-B77AD74C2D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5850" y="4151314"/>
            <a:ext cx="22415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a:extLst>
              <a:ext uri="{FF2B5EF4-FFF2-40B4-BE49-F238E27FC236}">
                <a16:creationId xmlns:a16="http://schemas.microsoft.com/office/drawing/2014/main" xmlns="" id="{3061BF02-5C5E-465C-9046-2A24385A949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1719263"/>
            <a:ext cx="20574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a:extLst>
              <a:ext uri="{FF2B5EF4-FFF2-40B4-BE49-F238E27FC236}">
                <a16:creationId xmlns:a16="http://schemas.microsoft.com/office/drawing/2014/main" xmlns="" id="{A313095F-6167-4062-B4B6-E61735C9676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5850" y="3086100"/>
            <a:ext cx="18859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FBAD28D5-038F-4FA9-94F7-6E4A7191A44D}"/>
              </a:ext>
            </a:extLst>
          </p:cNvPr>
          <p:cNvSpPr txBox="1"/>
          <p:nvPr/>
        </p:nvSpPr>
        <p:spPr>
          <a:xfrm>
            <a:off x="352926" y="1219202"/>
            <a:ext cx="2314074" cy="4524315"/>
          </a:xfrm>
          <a:prstGeom prst="rect">
            <a:avLst/>
          </a:prstGeom>
          <a:noFill/>
        </p:spPr>
        <p:txBody>
          <a:bodyPr wrap="square">
            <a:spAutoFit/>
          </a:bodyPr>
          <a:lstStyle/>
          <a:p>
            <a:r>
              <a:rPr lang="en-US" sz="3200" b="1" i="1" dirty="0">
                <a:effectLst/>
                <a:latin typeface="+mj-lt"/>
                <a:ea typeface="Calibri" panose="020F0502020204030204" pitchFamily="34" charset="0"/>
              </a:rPr>
              <a:t>7. </a:t>
            </a:r>
            <a:r>
              <a:rPr lang="en-US" sz="3200" b="1" i="1" dirty="0" err="1">
                <a:effectLst/>
                <a:latin typeface="+mj-lt"/>
                <a:ea typeface="Calibri" panose="020F0502020204030204" pitchFamily="34" charset="0"/>
              </a:rPr>
              <a:t>Quản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lí</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phòng</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hỗ</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trợ</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giáo</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dục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hoà</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nhập</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trong</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cơ</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sở</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giáo</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dục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mầm</a:t>
            </a:r>
            <a:r>
              <a:rPr lang="en-US" sz="3200" b="1" i="1" dirty="0">
                <a:effectLst/>
                <a:latin typeface="+mj-lt"/>
                <a:ea typeface="Calibri" panose="020F0502020204030204" pitchFamily="34" charset="0"/>
              </a:rPr>
              <a:t> non</a:t>
            </a:r>
            <a:r>
              <a:rPr lang="en-US" sz="3200" dirty="0">
                <a:effectLst/>
                <a:latin typeface="+mj-lt"/>
                <a:ea typeface="Calibri" panose="020F0502020204030204" pitchFamily="34" charset="0"/>
              </a:rPr>
              <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8" descr="A person drawing on a piece of paper&#10;&#10;Description automatically generated with medium confidence">
            <a:extLst>
              <a:ext uri="{FF2B5EF4-FFF2-40B4-BE49-F238E27FC236}">
                <a16:creationId xmlns:a16="http://schemas.microsoft.com/office/drawing/2014/main" xmlns="" id="{FDB6DED2-86A5-4F84-8E87-24001A278474}"/>
              </a:ext>
            </a:extLst>
          </p:cNvPr>
          <p:cNvPicPr>
            <a:picLocks noChangeAspect="1"/>
          </p:cNvPicPr>
          <p:nvPr/>
        </p:nvPicPr>
        <p:blipFill rotWithShape="1">
          <a:blip r:embed="rId2">
            <a:extLst>
              <a:ext uri="{28A0092B-C50C-407E-A947-70E740481C1C}">
                <a14:useLocalDpi xmlns:a14="http://schemas.microsoft.com/office/drawing/2010/main" val="0"/>
              </a:ext>
            </a:extLst>
          </a:blip>
          <a:srcRect t="21269" r="1" b="25627"/>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xmlns="" id="{B45EB351-74DA-4224-BC77-BEFF48917D23}"/>
              </a:ext>
            </a:extLst>
          </p:cNvPr>
          <p:cNvPicPr>
            <a:picLocks noChangeAspect="1"/>
          </p:cNvPicPr>
          <p:nvPr/>
        </p:nvPicPr>
        <p:blipFill rotWithShape="1">
          <a:blip r:embed="rId3">
            <a:extLst>
              <a:ext uri="{28A0092B-C50C-407E-A947-70E740481C1C}">
                <a14:useLocalDpi xmlns:a14="http://schemas.microsoft.com/office/drawing/2010/main" val="0"/>
              </a:ext>
            </a:extLst>
          </a:blip>
          <a:srcRect t="33479" r="-2" b="24650"/>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xmlns="" id="{AFBD9CEA-70DA-4AA6-99C1-3E7B659717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9173"/>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xmlns="" id="{289723C7-9EAE-4A3A-868B-29BE14F7B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60" r="-2" b="19634"/>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79" name="Freeform 43">
            <a:extLst>
              <a:ext uri="{FF2B5EF4-FFF2-40B4-BE49-F238E27FC236}">
                <a16:creationId xmlns:a16="http://schemas.microsoft.com/office/drawing/2014/main" xmlns="" id="{AAD8F19F-4A55-467B-BED0-8837659A90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B3C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xmlns="" id="{E90C1148-AB51-48D1-B4EF-A270EDEE1507}"/>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3300" b="1" kern="1200">
                <a:solidFill>
                  <a:srgbClr val="FFFFFF"/>
                </a:solidFill>
                <a:effectLst/>
                <a:latin typeface="+mj-lt"/>
                <a:ea typeface="+mj-ea"/>
                <a:cs typeface="+mj-cs"/>
              </a:rPr>
              <a:t>7.	QUẢN LÍ PHÒNG HỖ TRỢ TRONG TRƯỜNG MẦM NON</a:t>
            </a:r>
            <a:r>
              <a:rPr lang="en-US" sz="3300" kern="1200">
                <a:solidFill>
                  <a:srgbClr val="FFFFFF"/>
                </a:solidFill>
                <a:effectLst/>
                <a:latin typeface="+mj-lt"/>
                <a:ea typeface="+mj-ea"/>
                <a:cs typeface="+mj-cs"/>
              </a:rPr>
              <a:t/>
            </a:r>
            <a:br>
              <a:rPr lang="en-US" sz="3300" kern="1200">
                <a:solidFill>
                  <a:srgbClr val="FFFFFF"/>
                </a:solidFill>
                <a:effectLst/>
                <a:latin typeface="+mj-lt"/>
                <a:ea typeface="+mj-ea"/>
                <a:cs typeface="+mj-cs"/>
              </a:rPr>
            </a:br>
            <a:endParaRPr lang="en-US" sz="3300" kern="1200">
              <a:solidFill>
                <a:srgbClr val="FFFFFF"/>
              </a:solidFill>
              <a:latin typeface="+mj-lt"/>
              <a:ea typeface="+mj-ea"/>
              <a:cs typeface="+mj-cs"/>
            </a:endParaRPr>
          </a:p>
        </p:txBody>
      </p:sp>
      <p:pic>
        <p:nvPicPr>
          <p:cNvPr id="30" name="Picture 29" descr="A wall with pictures on it&#10;&#10;Description automatically generated with low confidence">
            <a:extLst>
              <a:ext uri="{FF2B5EF4-FFF2-40B4-BE49-F238E27FC236}">
                <a16:creationId xmlns:a16="http://schemas.microsoft.com/office/drawing/2014/main" xmlns="" id="{955BC1B1-D594-436F-81AB-0F76BD6115D3}"/>
              </a:ext>
            </a:extLst>
          </p:cNvPr>
          <p:cNvPicPr>
            <a:picLocks noChangeAspect="1"/>
          </p:cNvPicPr>
          <p:nvPr/>
        </p:nvPicPr>
        <p:blipFill rotWithShape="1">
          <a:blip r:embed="rId6"/>
          <a:srcRect t="14729" r="-2" b="2959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62724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xmlns="" id="{55BEC970-4326-4424-833C-15A9870B02F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24150" y="1714500"/>
            <a:ext cx="2311400" cy="1714500"/>
          </a:xfrm>
        </p:spPr>
      </p:pic>
      <p:pic>
        <p:nvPicPr>
          <p:cNvPr id="57347" name="Picture 2">
            <a:extLst>
              <a:ext uri="{FF2B5EF4-FFF2-40B4-BE49-F238E27FC236}">
                <a16:creationId xmlns:a16="http://schemas.microsoft.com/office/drawing/2014/main" xmlns="" id="{7AC5150F-B01E-41CD-8634-86607FCEC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1885950"/>
            <a:ext cx="20574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1">
            <a:extLst>
              <a:ext uri="{FF2B5EF4-FFF2-40B4-BE49-F238E27FC236}">
                <a16:creationId xmlns:a16="http://schemas.microsoft.com/office/drawing/2014/main" xmlns="" id="{C05E87FB-130C-4642-843C-5F74DA6AD744}"/>
              </a:ext>
            </a:extLst>
          </p:cNvPr>
          <p:cNvSpPr txBox="1">
            <a:spLocks/>
          </p:cNvSpPr>
          <p:nvPr/>
        </p:nvSpPr>
        <p:spPr bwMode="auto">
          <a:xfrm>
            <a:off x="2667000" y="3429000"/>
            <a:ext cx="2368550" cy="7953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Cùng cô làm quen với bảng chữ cái</a:t>
            </a:r>
          </a:p>
        </p:txBody>
      </p:sp>
      <p:sp>
        <p:nvSpPr>
          <p:cNvPr id="57349" name="Title 1">
            <a:extLst>
              <a:ext uri="{FF2B5EF4-FFF2-40B4-BE49-F238E27FC236}">
                <a16:creationId xmlns:a16="http://schemas.microsoft.com/office/drawing/2014/main" xmlns="" id="{C7373961-74C7-4988-B1E9-3031E7C0E3C9}"/>
              </a:ext>
            </a:extLst>
          </p:cNvPr>
          <p:cNvSpPr txBox="1">
            <a:spLocks/>
          </p:cNvSpPr>
          <p:nvPr/>
        </p:nvSpPr>
        <p:spPr bwMode="auto">
          <a:xfrm>
            <a:off x="2667000" y="857250"/>
            <a:ext cx="2617788" cy="8207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chữ</a:t>
            </a:r>
            <a:r>
              <a:rPr lang="en-US" altLang="en-US" sz="3300" dirty="0">
                <a:solidFill>
                  <a:schemeClr val="bg1"/>
                </a:solidFill>
              </a:rPr>
              <a:t> </a:t>
            </a:r>
          </a:p>
        </p:txBody>
      </p:sp>
      <p:sp>
        <p:nvSpPr>
          <p:cNvPr id="57350" name="Title 1">
            <a:extLst>
              <a:ext uri="{FF2B5EF4-FFF2-40B4-BE49-F238E27FC236}">
                <a16:creationId xmlns:a16="http://schemas.microsoft.com/office/drawing/2014/main" xmlns="" id="{8E53A26B-925B-49CD-849F-73F20F42C3B3}"/>
              </a:ext>
            </a:extLst>
          </p:cNvPr>
          <p:cNvSpPr txBox="1">
            <a:spLocks/>
          </p:cNvSpPr>
          <p:nvPr/>
        </p:nvSpPr>
        <p:spPr bwMode="auto">
          <a:xfrm>
            <a:off x="4953000" y="3714751"/>
            <a:ext cx="2114550" cy="8048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Cùng bạn tô, nối chữ và hình</a:t>
            </a:r>
          </a:p>
        </p:txBody>
      </p:sp>
      <p:sp>
        <p:nvSpPr>
          <p:cNvPr id="57351" name="Title 1">
            <a:extLst>
              <a:ext uri="{FF2B5EF4-FFF2-40B4-BE49-F238E27FC236}">
                <a16:creationId xmlns:a16="http://schemas.microsoft.com/office/drawing/2014/main" xmlns="" id="{425810F2-B754-430F-B856-90F1A887C4ED}"/>
              </a:ext>
            </a:extLst>
          </p:cNvPr>
          <p:cNvSpPr txBox="1">
            <a:spLocks/>
          </p:cNvSpPr>
          <p:nvPr/>
        </p:nvSpPr>
        <p:spPr bwMode="auto">
          <a:xfrm>
            <a:off x="6884988" y="4608514"/>
            <a:ext cx="2582862" cy="75882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Khám phá chữ, số trên bảng</a:t>
            </a:r>
          </a:p>
        </p:txBody>
      </p:sp>
      <p:pic>
        <p:nvPicPr>
          <p:cNvPr id="57352" name="Picture 2">
            <a:extLst>
              <a:ext uri="{FF2B5EF4-FFF2-40B4-BE49-F238E27FC236}">
                <a16:creationId xmlns:a16="http://schemas.microsoft.com/office/drawing/2014/main" xmlns="" id="{E1BDE605-642A-49A3-9513-0E9BE00BC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150" y="4314826"/>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
            <a:extLst>
              <a:ext uri="{FF2B5EF4-FFF2-40B4-BE49-F238E27FC236}">
                <a16:creationId xmlns:a16="http://schemas.microsoft.com/office/drawing/2014/main" xmlns="" id="{1FA97DC6-B975-44C6-939B-C5AC5BA7E4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6150" y="2281238"/>
            <a:ext cx="1760538"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10FB3723-3AEB-4E08-B630-B1ADABC946E3}"/>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r>
              <a:rPr lang="en-US" sz="3200" dirty="0">
                <a:effectLst/>
                <a:latin typeface="+mj-lt"/>
                <a:ea typeface="Calibri" panose="020F0502020204030204" pitchFamily="34" charset="0"/>
              </a:rPr>
              <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ssorted-color bag lot hanging on brown wooden wall rack">
            <a:extLst>
              <a:ext uri="{FF2B5EF4-FFF2-40B4-BE49-F238E27FC236}">
                <a16:creationId xmlns:a16="http://schemas.microsoft.com/office/drawing/2014/main" xmlns="" id="{7C01FF9F-0F16-4224-A5B7-3CDA9976F3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79" r="1685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7162" y="2586994"/>
            <a:ext cx="7986713" cy="3606573"/>
          </a:xfrm>
        </p:spPr>
        <p:txBody>
          <a:bodyPr>
            <a:normAutofit/>
          </a:bodyPr>
          <a:lstStyle/>
          <a:p>
            <a:pPr marL="0" indent="0">
              <a:buNone/>
            </a:pPr>
            <a:r>
              <a:rPr lang="en-US" sz="3200" b="1" dirty="0">
                <a:solidFill>
                  <a:srgbClr val="002060"/>
                </a:solidFill>
              </a:rPr>
              <a:t>PHẦN 1. </a:t>
            </a:r>
          </a:p>
          <a:p>
            <a:pPr marL="0" indent="0">
              <a:buNone/>
            </a:pPr>
            <a:r>
              <a:rPr lang="en-US" sz="3200" b="1" dirty="0">
                <a:solidFill>
                  <a:srgbClr val="002060"/>
                </a:solidFill>
              </a:rPr>
              <a:t>QUẢN LÝ GIÁO DỤC HÒA NHẬP </a:t>
            </a:r>
          </a:p>
          <a:p>
            <a:pPr marL="0" indent="0">
              <a:buNone/>
            </a:pPr>
            <a:r>
              <a:rPr lang="en-US" sz="3200" b="1" dirty="0">
                <a:solidFill>
                  <a:srgbClr val="002060"/>
                </a:solidFill>
              </a:rPr>
              <a:t>TRẺ KHUYẾT TẬT </a:t>
            </a:r>
          </a:p>
          <a:p>
            <a:pPr marL="0" indent="0">
              <a:buNone/>
            </a:pPr>
            <a:r>
              <a:rPr lang="en-US" sz="3200" b="1" dirty="0">
                <a:solidFill>
                  <a:srgbClr val="002060"/>
                </a:solidFill>
              </a:rPr>
              <a:t>TRONG CƠ SỞ GIÁO DỤC MẦM NON</a:t>
            </a:r>
            <a:endParaRPr lang="en-US" sz="3200" dirty="0">
              <a:solidFill>
                <a:srgbClr val="002060"/>
              </a:solidFill>
            </a:endParaRPr>
          </a:p>
          <a:p>
            <a:pPr marL="0" indent="0">
              <a:buNone/>
            </a:pPr>
            <a:endParaRPr lang="en-US" sz="3200" dirty="0">
              <a:solidFill>
                <a:srgbClr val="002060"/>
              </a:solidFill>
            </a:endParaRPr>
          </a:p>
        </p:txBody>
      </p:sp>
    </p:spTree>
    <p:custDataLst>
      <p:tags r:id="rId1"/>
    </p:custDataLst>
    <p:extLst>
      <p:ext uri="{BB962C8B-B14F-4D97-AF65-F5344CB8AC3E}">
        <p14:creationId xmlns:p14="http://schemas.microsoft.com/office/powerpoint/2010/main" val="192225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46E53031-F04B-40FA-AD14-67971E218369}"/>
              </a:ext>
            </a:extLst>
          </p:cNvPr>
          <p:cNvSpPr txBox="1">
            <a:spLocks/>
          </p:cNvSpPr>
          <p:nvPr/>
        </p:nvSpPr>
        <p:spPr>
          <a:xfrm>
            <a:off x="2667000" y="3257550"/>
            <a:ext cx="2617788" cy="795338"/>
          </a:xfrm>
          <a:prstGeom prst="rect">
            <a:avLst/>
          </a:prstGeom>
          <a:solidFill>
            <a:srgbClr val="FF0000"/>
          </a:solidFill>
        </p:spPr>
        <p:txBody>
          <a:bodyPr lIns="68580" tIns="34290" rIns="68580" bIns="3429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Sử</a:t>
            </a:r>
            <a:r>
              <a:rPr lang="en-US" sz="2100" dirty="0">
                <a:solidFill>
                  <a:schemeClr val="bg1"/>
                </a:solidFill>
              </a:rPr>
              <a:t> </a:t>
            </a:r>
            <a:r>
              <a:rPr lang="en-US" sz="2100" dirty="0" err="1">
                <a:solidFill>
                  <a:schemeClr val="bg1"/>
                </a:solidFill>
              </a:rPr>
              <a:t>dụng</a:t>
            </a:r>
            <a:r>
              <a:rPr lang="en-US" sz="2100" dirty="0">
                <a:solidFill>
                  <a:schemeClr val="bg1"/>
                </a:solidFill>
              </a:rPr>
              <a:t> </a:t>
            </a:r>
            <a:r>
              <a:rPr lang="en-US" sz="2100" dirty="0" err="1">
                <a:solidFill>
                  <a:schemeClr val="bg1"/>
                </a:solidFill>
              </a:rPr>
              <a:t>các</a:t>
            </a:r>
            <a:r>
              <a:rPr lang="en-US" sz="2100" dirty="0">
                <a:solidFill>
                  <a:schemeClr val="bg1"/>
                </a:solidFill>
              </a:rPr>
              <a:t> </a:t>
            </a:r>
            <a:r>
              <a:rPr lang="en-US" sz="2100" dirty="0" err="1">
                <a:solidFill>
                  <a:schemeClr val="bg1"/>
                </a:solidFill>
              </a:rPr>
              <a:t>bút</a:t>
            </a:r>
            <a:r>
              <a:rPr lang="en-US" sz="2100" dirty="0">
                <a:solidFill>
                  <a:schemeClr val="bg1"/>
                </a:solidFill>
              </a:rPr>
              <a:t> </a:t>
            </a:r>
            <a:r>
              <a:rPr lang="en-US" sz="2100" dirty="0" err="1">
                <a:solidFill>
                  <a:schemeClr val="bg1"/>
                </a:solidFill>
              </a:rPr>
              <a:t>màu</a:t>
            </a:r>
            <a:r>
              <a:rPr lang="en-US" sz="2100" dirty="0">
                <a:solidFill>
                  <a:schemeClr val="bg1"/>
                </a:solidFill>
              </a:rPr>
              <a:t> </a:t>
            </a:r>
            <a:r>
              <a:rPr lang="en-US" sz="2100" dirty="0" err="1">
                <a:solidFill>
                  <a:schemeClr val="bg1"/>
                </a:solidFill>
              </a:rPr>
              <a:t>để</a:t>
            </a:r>
            <a:r>
              <a:rPr lang="en-US" sz="2100" dirty="0">
                <a:solidFill>
                  <a:schemeClr val="bg1"/>
                </a:solidFill>
              </a:rPr>
              <a:t> </a:t>
            </a:r>
            <a:r>
              <a:rPr lang="en-US" sz="2100" dirty="0" err="1">
                <a:solidFill>
                  <a:schemeClr val="bg1"/>
                </a:solidFill>
              </a:rPr>
              <a:t>thỏa</a:t>
            </a:r>
            <a:r>
              <a:rPr lang="en-US" sz="2100" dirty="0">
                <a:solidFill>
                  <a:schemeClr val="bg1"/>
                </a:solidFill>
              </a:rPr>
              <a:t> </a:t>
            </a:r>
            <a:r>
              <a:rPr lang="en-US" sz="2100" dirty="0" err="1">
                <a:solidFill>
                  <a:schemeClr val="bg1"/>
                </a:solidFill>
              </a:rPr>
              <a:t>sức</a:t>
            </a:r>
            <a:r>
              <a:rPr lang="en-US" sz="2100" dirty="0">
                <a:solidFill>
                  <a:schemeClr val="bg1"/>
                </a:solidFill>
              </a:rPr>
              <a:t> </a:t>
            </a:r>
            <a:r>
              <a:rPr lang="en-US" sz="2100" dirty="0" err="1">
                <a:solidFill>
                  <a:schemeClr val="bg1"/>
                </a:solidFill>
              </a:rPr>
              <a:t>chơi</a:t>
            </a:r>
            <a:r>
              <a:rPr lang="en-US" sz="2100" dirty="0">
                <a:solidFill>
                  <a:schemeClr val="bg1"/>
                </a:solidFill>
              </a:rPr>
              <a:t> </a:t>
            </a:r>
            <a:r>
              <a:rPr lang="en-US" sz="2100" dirty="0" err="1">
                <a:solidFill>
                  <a:schemeClr val="bg1"/>
                </a:solidFill>
              </a:rPr>
              <a:t>với</a:t>
            </a:r>
            <a:r>
              <a:rPr lang="en-US" sz="2100" dirty="0">
                <a:solidFill>
                  <a:schemeClr val="bg1"/>
                </a:solidFill>
              </a:rPr>
              <a:t> </a:t>
            </a:r>
            <a:r>
              <a:rPr lang="en-US" sz="2100" dirty="0" err="1">
                <a:solidFill>
                  <a:schemeClr val="bg1"/>
                </a:solidFill>
              </a:rPr>
              <a:t>màu</a:t>
            </a:r>
            <a:endParaRPr lang="en-US" sz="2100" dirty="0">
              <a:solidFill>
                <a:schemeClr val="bg1"/>
              </a:solidFill>
            </a:endParaRPr>
          </a:p>
        </p:txBody>
      </p:sp>
      <p:sp>
        <p:nvSpPr>
          <p:cNvPr id="58371" name="Title 1">
            <a:extLst>
              <a:ext uri="{FF2B5EF4-FFF2-40B4-BE49-F238E27FC236}">
                <a16:creationId xmlns:a16="http://schemas.microsoft.com/office/drawing/2014/main" xmlns="" id="{BC83C763-9355-499A-9674-090096286099}"/>
              </a:ext>
            </a:extLst>
          </p:cNvPr>
          <p:cNvSpPr txBox="1">
            <a:spLocks/>
          </p:cNvSpPr>
          <p:nvPr/>
        </p:nvSpPr>
        <p:spPr bwMode="auto">
          <a:xfrm>
            <a:off x="2667000" y="857250"/>
            <a:ext cx="4629150" cy="8207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nghệ</a:t>
            </a:r>
            <a:r>
              <a:rPr lang="en-US" altLang="en-US" sz="3300" dirty="0">
                <a:solidFill>
                  <a:schemeClr val="bg1"/>
                </a:solidFill>
              </a:rPr>
              <a:t> </a:t>
            </a:r>
            <a:r>
              <a:rPr lang="en-US" altLang="en-US" sz="3300" dirty="0" err="1">
                <a:solidFill>
                  <a:schemeClr val="bg1"/>
                </a:solidFill>
              </a:rPr>
              <a:t>thuật</a:t>
            </a:r>
            <a:endParaRPr lang="en-US" altLang="en-US" sz="3300" dirty="0">
              <a:solidFill>
                <a:schemeClr val="bg1"/>
              </a:solidFill>
            </a:endParaRPr>
          </a:p>
        </p:txBody>
      </p:sp>
      <p:sp>
        <p:nvSpPr>
          <p:cNvPr id="8" name="Title 1">
            <a:extLst>
              <a:ext uri="{FF2B5EF4-FFF2-40B4-BE49-F238E27FC236}">
                <a16:creationId xmlns:a16="http://schemas.microsoft.com/office/drawing/2014/main" xmlns="" id="{71188525-24DA-4AD6-8E3C-7F4184B65B1F}"/>
              </a:ext>
            </a:extLst>
          </p:cNvPr>
          <p:cNvSpPr txBox="1">
            <a:spLocks/>
          </p:cNvSpPr>
          <p:nvPr/>
        </p:nvSpPr>
        <p:spPr>
          <a:xfrm>
            <a:off x="5348288" y="3954463"/>
            <a:ext cx="1890712" cy="793750"/>
          </a:xfrm>
          <a:prstGeom prst="rect">
            <a:avLst/>
          </a:prstGeom>
          <a:solidFill>
            <a:srgbClr val="FF0000"/>
          </a:solidFill>
        </p:spPr>
        <p:txBody>
          <a:bodyPr lIns="68580" tIns="34290" rIns="68580" bIns="3429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Nhiều</a:t>
            </a:r>
            <a:r>
              <a:rPr lang="en-US" sz="2100" dirty="0">
                <a:solidFill>
                  <a:schemeClr val="bg1"/>
                </a:solidFill>
              </a:rPr>
              <a:t> </a:t>
            </a:r>
            <a:r>
              <a:rPr lang="en-US" sz="2100" dirty="0" err="1">
                <a:solidFill>
                  <a:schemeClr val="bg1"/>
                </a:solidFill>
              </a:rPr>
              <a:t>tranh</a:t>
            </a:r>
            <a:r>
              <a:rPr lang="en-US" sz="2100" dirty="0">
                <a:solidFill>
                  <a:schemeClr val="bg1"/>
                </a:solidFill>
              </a:rPr>
              <a:t> </a:t>
            </a:r>
            <a:r>
              <a:rPr lang="en-US" sz="2100" dirty="0" err="1">
                <a:solidFill>
                  <a:schemeClr val="bg1"/>
                </a:solidFill>
              </a:rPr>
              <a:t>mẫu</a:t>
            </a:r>
            <a:r>
              <a:rPr lang="en-US" sz="2100" dirty="0">
                <a:solidFill>
                  <a:schemeClr val="bg1"/>
                </a:solidFill>
              </a:rPr>
              <a:t> </a:t>
            </a:r>
            <a:r>
              <a:rPr lang="en-US" sz="2100" dirty="0" err="1">
                <a:solidFill>
                  <a:schemeClr val="bg1"/>
                </a:solidFill>
              </a:rPr>
              <a:t>quá</a:t>
            </a:r>
            <a:r>
              <a:rPr lang="en-US" sz="2100" dirty="0">
                <a:solidFill>
                  <a:schemeClr val="bg1"/>
                </a:solidFill>
              </a:rPr>
              <a:t>!</a:t>
            </a:r>
          </a:p>
          <a:p>
            <a:pPr>
              <a:defRPr/>
            </a:pPr>
            <a:r>
              <a:rPr lang="en-US" sz="2100" dirty="0" err="1">
                <a:solidFill>
                  <a:schemeClr val="bg1"/>
                </a:solidFill>
              </a:rPr>
              <a:t>Vẽ</a:t>
            </a:r>
            <a:r>
              <a:rPr lang="en-US" sz="2100" dirty="0">
                <a:solidFill>
                  <a:schemeClr val="bg1"/>
                </a:solidFill>
              </a:rPr>
              <a:t> </a:t>
            </a:r>
            <a:r>
              <a:rPr lang="en-US" sz="2100" dirty="0" err="1">
                <a:solidFill>
                  <a:schemeClr val="bg1"/>
                </a:solidFill>
              </a:rPr>
              <a:t>theo</a:t>
            </a:r>
            <a:r>
              <a:rPr lang="en-US" sz="2100" dirty="0">
                <a:solidFill>
                  <a:schemeClr val="bg1"/>
                </a:solidFill>
              </a:rPr>
              <a:t> </a:t>
            </a:r>
            <a:r>
              <a:rPr lang="en-US" sz="2100" dirty="0" err="1">
                <a:solidFill>
                  <a:schemeClr val="bg1"/>
                </a:solidFill>
              </a:rPr>
              <a:t>thôi</a:t>
            </a:r>
            <a:endParaRPr lang="en-US" sz="2100" dirty="0">
              <a:solidFill>
                <a:schemeClr val="bg1"/>
              </a:solidFill>
            </a:endParaRPr>
          </a:p>
        </p:txBody>
      </p:sp>
      <p:sp>
        <p:nvSpPr>
          <p:cNvPr id="58373" name="Title 1">
            <a:extLst>
              <a:ext uri="{FF2B5EF4-FFF2-40B4-BE49-F238E27FC236}">
                <a16:creationId xmlns:a16="http://schemas.microsoft.com/office/drawing/2014/main" xmlns="" id="{53F9447C-C958-4071-854F-EC562B46ADB0}"/>
              </a:ext>
            </a:extLst>
          </p:cNvPr>
          <p:cNvSpPr txBox="1">
            <a:spLocks/>
          </p:cNvSpPr>
          <p:nvPr/>
        </p:nvSpPr>
        <p:spPr bwMode="auto">
          <a:xfrm>
            <a:off x="7239000" y="4608514"/>
            <a:ext cx="2228850" cy="7588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Sáng tạo không giới hạn</a:t>
            </a:r>
          </a:p>
        </p:txBody>
      </p:sp>
      <p:pic>
        <p:nvPicPr>
          <p:cNvPr id="58374" name="Picture 2">
            <a:extLst>
              <a:ext uri="{FF2B5EF4-FFF2-40B4-BE49-F238E27FC236}">
                <a16:creationId xmlns:a16="http://schemas.microsoft.com/office/drawing/2014/main" xmlns="" id="{1C7F498B-9F91-4077-94BD-B3C9205DFE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150" y="1657350"/>
            <a:ext cx="25606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2">
            <a:extLst>
              <a:ext uri="{FF2B5EF4-FFF2-40B4-BE49-F238E27FC236}">
                <a16:creationId xmlns:a16="http://schemas.microsoft.com/office/drawing/2014/main" xmlns="" id="{9FF8713E-D57B-468F-8F16-88A8B246944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295900" y="1714500"/>
            <a:ext cx="1943100" cy="2230438"/>
          </a:xfrm>
        </p:spPr>
      </p:pic>
      <p:pic>
        <p:nvPicPr>
          <p:cNvPr id="58376" name="Picture 1">
            <a:extLst>
              <a:ext uri="{FF2B5EF4-FFF2-40B4-BE49-F238E27FC236}">
                <a16:creationId xmlns:a16="http://schemas.microsoft.com/office/drawing/2014/main" xmlns="" id="{603C6BE6-1E65-4295-B05A-623928520E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6150" y="2400300"/>
            <a:ext cx="2203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DC24BC70-FE5B-4249-8B9E-6E85DAC5F3DB}"/>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r>
              <a:rPr lang="en-US" sz="3200" dirty="0">
                <a:effectLst/>
                <a:latin typeface="+mj-lt"/>
                <a:ea typeface="Calibri" panose="020F0502020204030204" pitchFamily="34" charset="0"/>
              </a:rPr>
              <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xmlns="" id="{292845BB-0827-42AD-851B-B1B9F5C348F5}"/>
              </a:ext>
            </a:extLst>
          </p:cNvPr>
          <p:cNvSpPr txBox="1">
            <a:spLocks/>
          </p:cNvSpPr>
          <p:nvPr/>
        </p:nvSpPr>
        <p:spPr bwMode="auto">
          <a:xfrm>
            <a:off x="2698750" y="3298826"/>
            <a:ext cx="2586038" cy="7540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Lắp ghép</a:t>
            </a:r>
          </a:p>
        </p:txBody>
      </p:sp>
      <p:sp>
        <p:nvSpPr>
          <p:cNvPr id="59395" name="Title 1">
            <a:extLst>
              <a:ext uri="{FF2B5EF4-FFF2-40B4-BE49-F238E27FC236}">
                <a16:creationId xmlns:a16="http://schemas.microsoft.com/office/drawing/2014/main" xmlns="" id="{EA56433D-B528-43EB-811B-241C8766EE85}"/>
              </a:ext>
            </a:extLst>
          </p:cNvPr>
          <p:cNvSpPr txBox="1">
            <a:spLocks/>
          </p:cNvSpPr>
          <p:nvPr/>
        </p:nvSpPr>
        <p:spPr bwMode="auto">
          <a:xfrm>
            <a:off x="2952750" y="857250"/>
            <a:ext cx="5886450" cy="8207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lắp</a:t>
            </a:r>
            <a:r>
              <a:rPr lang="en-US" altLang="en-US" sz="3300" dirty="0">
                <a:solidFill>
                  <a:schemeClr val="bg1"/>
                </a:solidFill>
              </a:rPr>
              <a:t> </a:t>
            </a:r>
            <a:r>
              <a:rPr lang="en-US" altLang="en-US" sz="3300" dirty="0" err="1">
                <a:solidFill>
                  <a:schemeClr val="bg1"/>
                </a:solidFill>
              </a:rPr>
              <a:t>ghép</a:t>
            </a:r>
            <a:endParaRPr lang="en-US" altLang="en-US" sz="3300" dirty="0">
              <a:solidFill>
                <a:schemeClr val="bg1"/>
              </a:solidFill>
            </a:endParaRPr>
          </a:p>
        </p:txBody>
      </p:sp>
      <p:sp>
        <p:nvSpPr>
          <p:cNvPr id="59396" name="Title 1">
            <a:extLst>
              <a:ext uri="{FF2B5EF4-FFF2-40B4-BE49-F238E27FC236}">
                <a16:creationId xmlns:a16="http://schemas.microsoft.com/office/drawing/2014/main" xmlns="" id="{F938BA36-E078-4332-85DB-D5F7B6BA11FB}"/>
              </a:ext>
            </a:extLst>
          </p:cNvPr>
          <p:cNvSpPr txBox="1">
            <a:spLocks/>
          </p:cNvSpPr>
          <p:nvPr/>
        </p:nvSpPr>
        <p:spPr bwMode="auto">
          <a:xfrm>
            <a:off x="5348288" y="3954463"/>
            <a:ext cx="1890712" cy="7937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Chơi với lego</a:t>
            </a:r>
          </a:p>
        </p:txBody>
      </p:sp>
      <p:sp>
        <p:nvSpPr>
          <p:cNvPr id="59397" name="Title 1">
            <a:extLst>
              <a:ext uri="{FF2B5EF4-FFF2-40B4-BE49-F238E27FC236}">
                <a16:creationId xmlns:a16="http://schemas.microsoft.com/office/drawing/2014/main" xmlns="" id="{6A0E0632-4D4A-48C0-9A8F-58BCFDD02EBA}"/>
              </a:ext>
            </a:extLst>
          </p:cNvPr>
          <p:cNvSpPr txBox="1">
            <a:spLocks/>
          </p:cNvSpPr>
          <p:nvPr/>
        </p:nvSpPr>
        <p:spPr bwMode="auto">
          <a:xfrm>
            <a:off x="7239000" y="4608514"/>
            <a:ext cx="2228850" cy="758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Mở rộng không gian chơi</a:t>
            </a:r>
          </a:p>
        </p:txBody>
      </p:sp>
      <p:pic>
        <p:nvPicPr>
          <p:cNvPr id="59398" name="Picture 2">
            <a:extLst>
              <a:ext uri="{FF2B5EF4-FFF2-40B4-BE49-F238E27FC236}">
                <a16:creationId xmlns:a16="http://schemas.microsoft.com/office/drawing/2014/main" xmlns="" id="{18997D0F-E31F-42A8-9E6D-D0FB8A1EAF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714500"/>
            <a:ext cx="26177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4">
            <a:extLst>
              <a:ext uri="{FF2B5EF4-FFF2-40B4-BE49-F238E27FC236}">
                <a16:creationId xmlns:a16="http://schemas.microsoft.com/office/drawing/2014/main" xmlns="" id="{E67A8602-3475-499D-83D2-6C24192D1FC5}"/>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348288" y="2057401"/>
            <a:ext cx="2005012" cy="1897063"/>
          </a:xfrm>
        </p:spPr>
      </p:pic>
      <p:pic>
        <p:nvPicPr>
          <p:cNvPr id="14" name="6847763175148192670.mp4">
            <a:hlinkClick r:id="" action="ppaction://media"/>
            <a:extLst>
              <a:ext uri="{FF2B5EF4-FFF2-40B4-BE49-F238E27FC236}">
                <a16:creationId xmlns:a16="http://schemas.microsoft.com/office/drawing/2014/main" xmlns="" id="{AF8511F4-59DD-4D83-95C0-A49CCC27EBF7}"/>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7415214" y="2343150"/>
            <a:ext cx="193833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
            <a:extLst>
              <a:ext uri="{FF2B5EF4-FFF2-40B4-BE49-F238E27FC236}">
                <a16:creationId xmlns:a16="http://schemas.microsoft.com/office/drawing/2014/main" xmlns="" id="{9F4C6B3D-6C0F-4BCC-9050-C6985EA731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750" y="4076700"/>
            <a:ext cx="25352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23653F3B-7D55-4817-B3A1-7F6B6CC12320}"/>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r>
              <a:rPr lang="en-US" sz="3200" dirty="0">
                <a:effectLst/>
                <a:latin typeface="+mj-lt"/>
                <a:ea typeface="Calibri" panose="020F0502020204030204" pitchFamily="34" charset="0"/>
              </a:rPr>
              <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xmlns="" id="{CA5CB738-BF58-44C5-B3A7-AD1234BDDBC0}"/>
              </a:ext>
            </a:extLst>
          </p:cNvPr>
          <p:cNvSpPr txBox="1">
            <a:spLocks/>
          </p:cNvSpPr>
          <p:nvPr/>
        </p:nvSpPr>
        <p:spPr bwMode="auto">
          <a:xfrm>
            <a:off x="2807369" y="3352800"/>
            <a:ext cx="2415508" cy="70008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dirty="0" err="1">
                <a:solidFill>
                  <a:schemeClr val="bg1"/>
                </a:solidFill>
                <a:latin typeface="+mj-lt"/>
              </a:rPr>
              <a:t>Làm</a:t>
            </a:r>
            <a:r>
              <a:rPr lang="en-US" altLang="en-US" sz="2100" dirty="0">
                <a:solidFill>
                  <a:schemeClr val="bg1"/>
                </a:solidFill>
                <a:latin typeface="+mj-lt"/>
              </a:rPr>
              <a:t> </a:t>
            </a:r>
            <a:r>
              <a:rPr lang="en-US" altLang="en-US" sz="2100" dirty="0" err="1">
                <a:solidFill>
                  <a:schemeClr val="bg1"/>
                </a:solidFill>
                <a:latin typeface="+mj-lt"/>
              </a:rPr>
              <a:t>quen</a:t>
            </a:r>
            <a:r>
              <a:rPr lang="en-US" altLang="en-US" sz="2100" dirty="0">
                <a:solidFill>
                  <a:schemeClr val="bg1"/>
                </a:solidFill>
                <a:latin typeface="+mj-lt"/>
              </a:rPr>
              <a:t> </a:t>
            </a:r>
            <a:r>
              <a:rPr lang="en-US" altLang="en-US" sz="2100" dirty="0" err="1">
                <a:solidFill>
                  <a:schemeClr val="bg1"/>
                </a:solidFill>
                <a:latin typeface="+mj-lt"/>
              </a:rPr>
              <a:t>với</a:t>
            </a:r>
            <a:r>
              <a:rPr lang="en-US" altLang="en-US" sz="2100" dirty="0">
                <a:solidFill>
                  <a:schemeClr val="bg1"/>
                </a:solidFill>
                <a:latin typeface="+mj-lt"/>
              </a:rPr>
              <a:t> </a:t>
            </a:r>
            <a:r>
              <a:rPr lang="en-US" altLang="en-US" sz="2100" dirty="0" err="1">
                <a:solidFill>
                  <a:schemeClr val="bg1"/>
                </a:solidFill>
                <a:latin typeface="+mj-lt"/>
              </a:rPr>
              <a:t>sách</a:t>
            </a:r>
            <a:endParaRPr lang="en-US" altLang="en-US" sz="2100" dirty="0">
              <a:solidFill>
                <a:schemeClr val="bg1"/>
              </a:solidFill>
              <a:latin typeface="+mj-lt"/>
            </a:endParaRPr>
          </a:p>
        </p:txBody>
      </p:sp>
      <p:sp>
        <p:nvSpPr>
          <p:cNvPr id="60419" name="Title 1">
            <a:extLst>
              <a:ext uri="{FF2B5EF4-FFF2-40B4-BE49-F238E27FC236}">
                <a16:creationId xmlns:a16="http://schemas.microsoft.com/office/drawing/2014/main" xmlns="" id="{50DB0711-4080-4F8D-9F8B-B0F43F0B8E4D}"/>
              </a:ext>
            </a:extLst>
          </p:cNvPr>
          <p:cNvSpPr txBox="1">
            <a:spLocks/>
          </p:cNvSpPr>
          <p:nvPr/>
        </p:nvSpPr>
        <p:spPr bwMode="auto">
          <a:xfrm>
            <a:off x="2968626" y="889000"/>
            <a:ext cx="5870575" cy="7889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latin typeface="+mj-lt"/>
              </a:rPr>
              <a:t>Góc</a:t>
            </a:r>
            <a:r>
              <a:rPr lang="en-US" altLang="en-US" sz="3300" dirty="0">
                <a:solidFill>
                  <a:schemeClr val="bg1"/>
                </a:solidFill>
                <a:latin typeface="+mj-lt"/>
              </a:rPr>
              <a:t> </a:t>
            </a:r>
            <a:r>
              <a:rPr lang="en-US" altLang="en-US" sz="3300" dirty="0" err="1">
                <a:solidFill>
                  <a:schemeClr val="bg1"/>
                </a:solidFill>
                <a:latin typeface="+mj-lt"/>
              </a:rPr>
              <a:t>thư</a:t>
            </a:r>
            <a:r>
              <a:rPr lang="en-US" altLang="en-US" sz="3300" dirty="0">
                <a:solidFill>
                  <a:schemeClr val="bg1"/>
                </a:solidFill>
                <a:latin typeface="+mj-lt"/>
              </a:rPr>
              <a:t> </a:t>
            </a:r>
            <a:r>
              <a:rPr lang="en-US" altLang="en-US" sz="3300" dirty="0" err="1">
                <a:solidFill>
                  <a:schemeClr val="bg1"/>
                </a:solidFill>
                <a:latin typeface="+mj-lt"/>
              </a:rPr>
              <a:t>giãn</a:t>
            </a:r>
            <a:r>
              <a:rPr lang="en-US" altLang="en-US" sz="3300" dirty="0">
                <a:solidFill>
                  <a:schemeClr val="bg1"/>
                </a:solidFill>
                <a:latin typeface="+mj-lt"/>
              </a:rPr>
              <a:t> </a:t>
            </a:r>
            <a:r>
              <a:rPr lang="en-US" altLang="en-US" sz="3300" dirty="0" err="1">
                <a:solidFill>
                  <a:schemeClr val="bg1"/>
                </a:solidFill>
                <a:latin typeface="+mj-lt"/>
              </a:rPr>
              <a:t>và</a:t>
            </a:r>
            <a:r>
              <a:rPr lang="en-US" altLang="en-US" sz="3300" dirty="0">
                <a:solidFill>
                  <a:schemeClr val="bg1"/>
                </a:solidFill>
                <a:latin typeface="+mj-lt"/>
              </a:rPr>
              <a:t> </a:t>
            </a:r>
            <a:r>
              <a:rPr lang="en-US" altLang="en-US" sz="3300" dirty="0" err="1">
                <a:solidFill>
                  <a:schemeClr val="bg1"/>
                </a:solidFill>
                <a:latin typeface="+mj-lt"/>
              </a:rPr>
              <a:t>đọc</a:t>
            </a:r>
            <a:r>
              <a:rPr lang="en-US" altLang="en-US" sz="3300" dirty="0">
                <a:solidFill>
                  <a:schemeClr val="bg1"/>
                </a:solidFill>
                <a:latin typeface="+mj-lt"/>
              </a:rPr>
              <a:t> </a:t>
            </a:r>
            <a:r>
              <a:rPr lang="en-US" altLang="en-US" sz="3300" dirty="0" err="1">
                <a:solidFill>
                  <a:schemeClr val="bg1"/>
                </a:solidFill>
                <a:latin typeface="+mj-lt"/>
              </a:rPr>
              <a:t>sách</a:t>
            </a:r>
            <a:endParaRPr lang="en-US" altLang="en-US" sz="3300" dirty="0">
              <a:solidFill>
                <a:schemeClr val="bg1"/>
              </a:solidFill>
              <a:latin typeface="+mj-lt"/>
            </a:endParaRPr>
          </a:p>
        </p:txBody>
      </p:sp>
      <p:sp>
        <p:nvSpPr>
          <p:cNvPr id="8" name="Title 1">
            <a:extLst>
              <a:ext uri="{FF2B5EF4-FFF2-40B4-BE49-F238E27FC236}">
                <a16:creationId xmlns:a16="http://schemas.microsoft.com/office/drawing/2014/main" xmlns="" id="{261C6D6D-B779-4B1C-BB07-389C3165EDB9}"/>
              </a:ext>
            </a:extLst>
          </p:cNvPr>
          <p:cNvSpPr txBox="1">
            <a:spLocks/>
          </p:cNvSpPr>
          <p:nvPr/>
        </p:nvSpPr>
        <p:spPr>
          <a:xfrm>
            <a:off x="5238751" y="4462464"/>
            <a:ext cx="1890713" cy="795337"/>
          </a:xfrm>
          <a:prstGeom prst="rect">
            <a:avLst/>
          </a:prstGeom>
          <a:solidFill>
            <a:srgbClr val="0070C0"/>
          </a:solidFill>
        </p:spPr>
        <p:txBody>
          <a:bodyPr lIns="68580" tIns="34290" rIns="68580" bIns="3429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Thoải</a:t>
            </a:r>
            <a:r>
              <a:rPr lang="en-US" sz="2100" dirty="0">
                <a:solidFill>
                  <a:schemeClr val="bg1"/>
                </a:solidFill>
              </a:rPr>
              <a:t> </a:t>
            </a:r>
            <a:r>
              <a:rPr lang="en-US" sz="2100" dirty="0" err="1">
                <a:solidFill>
                  <a:schemeClr val="bg1"/>
                </a:solidFill>
              </a:rPr>
              <a:t>mái</a:t>
            </a:r>
            <a:r>
              <a:rPr lang="en-US" sz="2100" dirty="0">
                <a:solidFill>
                  <a:schemeClr val="bg1"/>
                </a:solidFill>
              </a:rPr>
              <a:t> </a:t>
            </a:r>
            <a:r>
              <a:rPr lang="en-US" sz="2100" dirty="0" err="1">
                <a:solidFill>
                  <a:schemeClr val="bg1"/>
                </a:solidFill>
              </a:rPr>
              <a:t>thư</a:t>
            </a:r>
            <a:r>
              <a:rPr lang="en-US" sz="2100" dirty="0">
                <a:solidFill>
                  <a:schemeClr val="bg1"/>
                </a:solidFill>
              </a:rPr>
              <a:t> </a:t>
            </a:r>
            <a:r>
              <a:rPr lang="en-US" sz="2100" dirty="0" err="1">
                <a:solidFill>
                  <a:schemeClr val="bg1"/>
                </a:solidFill>
              </a:rPr>
              <a:t>dãn</a:t>
            </a:r>
            <a:r>
              <a:rPr lang="en-US" sz="2100" dirty="0">
                <a:solidFill>
                  <a:schemeClr val="bg1"/>
                </a:solidFill>
              </a:rPr>
              <a:t> </a:t>
            </a:r>
            <a:r>
              <a:rPr lang="en-US" sz="2100" dirty="0" err="1">
                <a:solidFill>
                  <a:schemeClr val="bg1"/>
                </a:solidFill>
              </a:rPr>
              <a:t>mà</a:t>
            </a:r>
            <a:r>
              <a:rPr lang="en-US" sz="2100" dirty="0">
                <a:solidFill>
                  <a:schemeClr val="bg1"/>
                </a:solidFill>
              </a:rPr>
              <a:t> </a:t>
            </a:r>
            <a:r>
              <a:rPr lang="en-US" sz="2100" dirty="0" err="1">
                <a:solidFill>
                  <a:schemeClr val="bg1"/>
                </a:solidFill>
              </a:rPr>
              <a:t>vẫn</a:t>
            </a:r>
            <a:r>
              <a:rPr lang="en-US" sz="2100" dirty="0">
                <a:solidFill>
                  <a:schemeClr val="bg1"/>
                </a:solidFill>
              </a:rPr>
              <a:t> </a:t>
            </a:r>
            <a:r>
              <a:rPr lang="en-US" sz="2100" dirty="0" err="1">
                <a:solidFill>
                  <a:schemeClr val="bg1"/>
                </a:solidFill>
              </a:rPr>
              <a:t>học</a:t>
            </a:r>
            <a:endParaRPr lang="en-US" sz="2100" dirty="0">
              <a:solidFill>
                <a:schemeClr val="bg1"/>
              </a:solidFill>
            </a:endParaRPr>
          </a:p>
        </p:txBody>
      </p:sp>
      <p:sp>
        <p:nvSpPr>
          <p:cNvPr id="60421" name="Title 1">
            <a:extLst>
              <a:ext uri="{FF2B5EF4-FFF2-40B4-BE49-F238E27FC236}">
                <a16:creationId xmlns:a16="http://schemas.microsoft.com/office/drawing/2014/main" xmlns="" id="{27091951-6BE6-481A-A388-DF77A0F9CC40}"/>
              </a:ext>
            </a:extLst>
          </p:cNvPr>
          <p:cNvSpPr txBox="1">
            <a:spLocks/>
          </p:cNvSpPr>
          <p:nvPr/>
        </p:nvSpPr>
        <p:spPr bwMode="auto">
          <a:xfrm>
            <a:off x="7239000" y="5070476"/>
            <a:ext cx="2228850" cy="758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dirty="0" err="1">
                <a:solidFill>
                  <a:schemeClr val="bg1"/>
                </a:solidFill>
                <a:latin typeface="+mj-lt"/>
              </a:rPr>
              <a:t>Cùng</a:t>
            </a:r>
            <a:r>
              <a:rPr lang="en-US" altLang="en-US" sz="2100" dirty="0">
                <a:solidFill>
                  <a:schemeClr val="bg1"/>
                </a:solidFill>
                <a:latin typeface="+mj-lt"/>
              </a:rPr>
              <a:t> </a:t>
            </a:r>
            <a:r>
              <a:rPr lang="en-US" altLang="en-US" sz="2100" dirty="0" err="1">
                <a:solidFill>
                  <a:schemeClr val="bg1"/>
                </a:solidFill>
                <a:latin typeface="+mj-lt"/>
              </a:rPr>
              <a:t>cô</a:t>
            </a:r>
            <a:r>
              <a:rPr lang="en-US" altLang="en-US" sz="2100" dirty="0">
                <a:solidFill>
                  <a:schemeClr val="bg1"/>
                </a:solidFill>
                <a:latin typeface="+mj-lt"/>
              </a:rPr>
              <a:t> </a:t>
            </a:r>
            <a:r>
              <a:rPr lang="en-US" altLang="en-US" sz="2100" dirty="0" err="1">
                <a:solidFill>
                  <a:schemeClr val="bg1"/>
                </a:solidFill>
                <a:latin typeface="+mj-lt"/>
              </a:rPr>
              <a:t>đọc</a:t>
            </a:r>
            <a:r>
              <a:rPr lang="en-US" altLang="en-US" sz="2100" dirty="0">
                <a:solidFill>
                  <a:schemeClr val="bg1"/>
                </a:solidFill>
                <a:latin typeface="+mj-lt"/>
              </a:rPr>
              <a:t> </a:t>
            </a:r>
            <a:r>
              <a:rPr lang="en-US" altLang="en-US" sz="2100" dirty="0" err="1">
                <a:solidFill>
                  <a:schemeClr val="bg1"/>
                </a:solidFill>
                <a:latin typeface="+mj-lt"/>
              </a:rPr>
              <a:t>chuyện</a:t>
            </a:r>
            <a:endParaRPr lang="en-US" altLang="en-US" sz="2100" dirty="0">
              <a:solidFill>
                <a:schemeClr val="bg1"/>
              </a:solidFill>
              <a:latin typeface="+mj-lt"/>
            </a:endParaRPr>
          </a:p>
        </p:txBody>
      </p:sp>
      <p:pic>
        <p:nvPicPr>
          <p:cNvPr id="60422" name="Picture 2">
            <a:extLst>
              <a:ext uri="{FF2B5EF4-FFF2-40B4-BE49-F238E27FC236}">
                <a16:creationId xmlns:a16="http://schemas.microsoft.com/office/drawing/2014/main" xmlns="" id="{B84E2274-801A-4206-9C13-1951AFA37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450" y="1714501"/>
            <a:ext cx="11430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a:extLst>
              <a:ext uri="{FF2B5EF4-FFF2-40B4-BE49-F238E27FC236}">
                <a16:creationId xmlns:a16="http://schemas.microsoft.com/office/drawing/2014/main" xmlns="" id="{6FDCC410-A8CB-4414-93C1-07D22D403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450" y="42291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a:extLst>
              <a:ext uri="{FF2B5EF4-FFF2-40B4-BE49-F238E27FC236}">
                <a16:creationId xmlns:a16="http://schemas.microsoft.com/office/drawing/2014/main" xmlns="" id="{101BB6F6-1849-4144-97EF-16EA7E957F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851" y="2236788"/>
            <a:ext cx="19589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4.7.mp4">
            <a:hlinkClick r:id="" action="ppaction://media"/>
            <a:extLst>
              <a:ext uri="{FF2B5EF4-FFF2-40B4-BE49-F238E27FC236}">
                <a16:creationId xmlns:a16="http://schemas.microsoft.com/office/drawing/2014/main" xmlns="" id="{A74D4501-E6FF-47A3-924A-D9B08B902714}"/>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3981450" y="1714501"/>
            <a:ext cx="16573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2">
            <a:extLst>
              <a:ext uri="{FF2B5EF4-FFF2-40B4-BE49-F238E27FC236}">
                <a16:creationId xmlns:a16="http://schemas.microsoft.com/office/drawing/2014/main" xmlns="" id="{8E9E85BE-1BD1-498B-8022-B41A508E31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2876" y="1943100"/>
            <a:ext cx="1901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320F6356-D463-4561-A639-0BB88B7C17B0}"/>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r>
              <a:rPr lang="en-US" sz="3200" dirty="0">
                <a:effectLst/>
                <a:latin typeface="+mj-lt"/>
                <a:ea typeface="Calibri" panose="020F0502020204030204" pitchFamily="34" charset="0"/>
              </a:rPr>
              <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62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p:cTn id="12"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xmlns="" id="{88E2CA93-B6DB-4DA6-908D-14E63C4CDB83}"/>
              </a:ext>
            </a:extLst>
          </p:cNvPr>
          <p:cNvSpPr>
            <a:spLocks noGrp="1"/>
          </p:cNvSpPr>
          <p:nvPr>
            <p:ph type="title"/>
          </p:nvPr>
        </p:nvSpPr>
        <p:spPr/>
        <p:txBody>
          <a:bodyPr/>
          <a:lstStyle/>
          <a:p>
            <a:endParaRPr lang="en-US" altLang="en-US" sz="1500">
              <a:latin typeface="Times New Roman" panose="02020603050405020304" pitchFamily="18" charset="0"/>
              <a:cs typeface="Times New Roman" panose="02020603050405020304" pitchFamily="18" charset="0"/>
            </a:endParaRPr>
          </a:p>
        </p:txBody>
      </p:sp>
      <p:pic>
        <p:nvPicPr>
          <p:cNvPr id="70659" name="Content Placeholder 5">
            <a:extLst>
              <a:ext uri="{FF2B5EF4-FFF2-40B4-BE49-F238E27FC236}">
                <a16:creationId xmlns:a16="http://schemas.microsoft.com/office/drawing/2014/main" xmlns="" id="{03BBD317-4B0D-48BD-B0F6-BDF0BE86F3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143500"/>
          </a:xfrm>
        </p:spPr>
      </p:pic>
      <p:sp>
        <p:nvSpPr>
          <p:cNvPr id="3" name="TextBox 2">
            <a:extLst>
              <a:ext uri="{FF2B5EF4-FFF2-40B4-BE49-F238E27FC236}">
                <a16:creationId xmlns:a16="http://schemas.microsoft.com/office/drawing/2014/main" xmlns="" id="{2CF530FB-1073-4862-BB84-E1F15C62B32D}"/>
              </a:ext>
            </a:extLst>
          </p:cNvPr>
          <p:cNvSpPr txBox="1"/>
          <p:nvPr/>
        </p:nvSpPr>
        <p:spPr>
          <a:xfrm>
            <a:off x="1524000" y="857251"/>
            <a:ext cx="9144000" cy="600075"/>
          </a:xfrm>
          <a:prstGeom prst="rect">
            <a:avLst/>
          </a:prstGeom>
          <a:solidFill>
            <a:schemeClr val="accent4"/>
          </a:solidFill>
          <a:ln>
            <a:noFill/>
          </a:ln>
        </p:spPr>
        <p:txBody>
          <a:bodyPr>
            <a:spAutoFit/>
          </a:bodyPr>
          <a:lstStyle/>
          <a:p>
            <a:pPr>
              <a:defRPr/>
            </a:pPr>
            <a:endParaRPr lang="en-US" sz="3300" b="1" dirty="0">
              <a:latin typeface="Times New Roman" pitchFamily="18" charset="0"/>
              <a:cs typeface="Times New Roman" pitchFamily="18" charset="0"/>
            </a:endParaRPr>
          </a:p>
        </p:txBody>
      </p:sp>
      <p:pic>
        <p:nvPicPr>
          <p:cNvPr id="2050" name="Picture 2">
            <a:extLst>
              <a:ext uri="{FF2B5EF4-FFF2-40B4-BE49-F238E27FC236}">
                <a16:creationId xmlns:a16="http://schemas.microsoft.com/office/drawing/2014/main" xmlns="" id="{27273412-079D-41C1-8C23-0602654B4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038" y="3813175"/>
            <a:ext cx="1960562"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xmlns="" id="{543EA424-1EA6-4D85-B0DF-B2C3E0F441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2011" y="1478200"/>
            <a:ext cx="1954345" cy="1955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xmlns="" id="{12BFB5F4-2928-421F-BB8B-7F83B8DC2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2659710"/>
            <a:ext cx="2385542" cy="1787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extLst>
              <a:ext uri="{FF2B5EF4-FFF2-40B4-BE49-F238E27FC236}">
                <a16:creationId xmlns:a16="http://schemas.microsoft.com/office/drawing/2014/main" xmlns="" id="{4B1A4E1D-E345-4C67-A0E3-DE6A07FE96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941" y="2435863"/>
            <a:ext cx="1534504" cy="1150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xmlns="" id="{7902802B-F739-4F50-BBB0-712C22A97B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7185" y="3699651"/>
            <a:ext cx="1992921" cy="1494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xmlns="" id="{87EA8C9F-5B8C-45B2-8A18-D24B073C48EB}"/>
              </a:ext>
            </a:extLst>
          </p:cNvPr>
          <p:cNvPicPr>
            <a:picLocks noChangeAspect="1" noChangeArrowheads="1"/>
          </p:cNvPicPr>
          <p:nvPr/>
        </p:nvPicPr>
        <p:blipFill>
          <a:blip r:embed="rId8"/>
          <a:srcRect/>
          <a:stretch>
            <a:fillRect/>
          </a:stretch>
        </p:blipFill>
        <p:spPr bwMode="auto">
          <a:xfrm>
            <a:off x="6491289" y="1914526"/>
            <a:ext cx="1709737" cy="3452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 calcmode="lin" valueType="num">
                                      <p:cBhvr additive="base">
                                        <p:cTn id="20" dur="500"/>
                                        <p:tgtEl>
                                          <p:spTgt spid="2053"/>
                                        </p:tgtEl>
                                        <p:attrNameLst>
                                          <p:attrName>ppt_y</p:attrName>
                                        </p:attrNameLst>
                                      </p:cBhvr>
                                      <p:tavLst>
                                        <p:tav tm="0">
                                          <p:val>
                                            <p:strVal val="#ppt_y+#ppt_h*1.125000"/>
                                          </p:val>
                                        </p:tav>
                                        <p:tav tm="100000">
                                          <p:val>
                                            <p:strVal val="#ppt_y"/>
                                          </p:val>
                                        </p:tav>
                                      </p:tavLst>
                                    </p:anim>
                                    <p:animEffect transition="in" filter="wipe(up)">
                                      <p:cBhvr>
                                        <p:cTn id="21" dur="500"/>
                                        <p:tgtEl>
                                          <p:spTgt spid="20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circle(in)">
                                      <p:cBhvr>
                                        <p:cTn id="26" dur="2000"/>
                                        <p:tgtEl>
                                          <p:spTgt spid="20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wipe(down)">
                                      <p:cBhvr>
                                        <p:cTn id="37" dur="580">
                                          <p:stCondLst>
                                            <p:cond delay="0"/>
                                          </p:stCondLst>
                                        </p:cTn>
                                        <p:tgtEl>
                                          <p:spTgt spid="2051"/>
                                        </p:tgtEl>
                                      </p:cBhvr>
                                    </p:animEffect>
                                    <p:anim calcmode="lin" valueType="num">
                                      <p:cBhvr>
                                        <p:cTn id="3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43" dur="26">
                                          <p:stCondLst>
                                            <p:cond delay="650"/>
                                          </p:stCondLst>
                                        </p:cTn>
                                        <p:tgtEl>
                                          <p:spTgt spid="2051"/>
                                        </p:tgtEl>
                                      </p:cBhvr>
                                      <p:to x="100000" y="60000"/>
                                    </p:animScale>
                                    <p:animScale>
                                      <p:cBhvr>
                                        <p:cTn id="44" dur="166" decel="50000">
                                          <p:stCondLst>
                                            <p:cond delay="676"/>
                                          </p:stCondLst>
                                        </p:cTn>
                                        <p:tgtEl>
                                          <p:spTgt spid="2051"/>
                                        </p:tgtEl>
                                      </p:cBhvr>
                                      <p:to x="100000" y="100000"/>
                                    </p:animScale>
                                    <p:animScale>
                                      <p:cBhvr>
                                        <p:cTn id="45" dur="26">
                                          <p:stCondLst>
                                            <p:cond delay="1312"/>
                                          </p:stCondLst>
                                        </p:cTn>
                                        <p:tgtEl>
                                          <p:spTgt spid="2051"/>
                                        </p:tgtEl>
                                      </p:cBhvr>
                                      <p:to x="100000" y="80000"/>
                                    </p:animScale>
                                    <p:animScale>
                                      <p:cBhvr>
                                        <p:cTn id="46" dur="166" decel="50000">
                                          <p:stCondLst>
                                            <p:cond delay="1338"/>
                                          </p:stCondLst>
                                        </p:cTn>
                                        <p:tgtEl>
                                          <p:spTgt spid="2051"/>
                                        </p:tgtEl>
                                      </p:cBhvr>
                                      <p:to x="100000" y="100000"/>
                                    </p:animScale>
                                    <p:animScale>
                                      <p:cBhvr>
                                        <p:cTn id="47" dur="26">
                                          <p:stCondLst>
                                            <p:cond delay="1642"/>
                                          </p:stCondLst>
                                        </p:cTn>
                                        <p:tgtEl>
                                          <p:spTgt spid="2051"/>
                                        </p:tgtEl>
                                      </p:cBhvr>
                                      <p:to x="100000" y="90000"/>
                                    </p:animScale>
                                    <p:animScale>
                                      <p:cBhvr>
                                        <p:cTn id="48" dur="166" decel="50000">
                                          <p:stCondLst>
                                            <p:cond delay="1668"/>
                                          </p:stCondLst>
                                        </p:cTn>
                                        <p:tgtEl>
                                          <p:spTgt spid="2051"/>
                                        </p:tgtEl>
                                      </p:cBhvr>
                                      <p:to x="100000" y="100000"/>
                                    </p:animScale>
                                    <p:animScale>
                                      <p:cBhvr>
                                        <p:cTn id="49" dur="26">
                                          <p:stCondLst>
                                            <p:cond delay="1808"/>
                                          </p:stCondLst>
                                        </p:cTn>
                                        <p:tgtEl>
                                          <p:spTgt spid="2051"/>
                                        </p:tgtEl>
                                      </p:cBhvr>
                                      <p:to x="100000" y="95000"/>
                                    </p:animScale>
                                    <p:animScale>
                                      <p:cBhvr>
                                        <p:cTn id="50" dur="166" decel="50000">
                                          <p:stCondLst>
                                            <p:cond delay="1834"/>
                                          </p:stCondLst>
                                        </p:cTn>
                                        <p:tgtEl>
                                          <p:spTgt spid="2051"/>
                                        </p:tgtEl>
                                      </p:cBhvr>
                                      <p:to x="100000" y="100000"/>
                                    </p:animScale>
                                  </p:childTnLst>
                                </p:cTn>
                              </p:par>
                            </p:childTnLst>
                          </p:cTn>
                        </p:par>
                      </p:childTnLst>
                    </p:cTn>
                  </p:par>
                  <p:par>
                    <p:cTn id="51" fill="hold" nodeType="clickPar">
                      <p:stCondLst>
                        <p:cond delay="indefinite"/>
                      </p:stCondLst>
                      <p:childTnLst>
                        <p:par>
                          <p:cTn id="52" fill="hold" nodeType="withGroup">
                            <p:stCondLst>
                              <p:cond delay="0"/>
                            </p:stCondLst>
                            <p:childTnLst>
                              <p:par>
                                <p:cTn id="53" presetID="45"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anim calcmode="lin" valueType="num">
                                      <p:cBhvr>
                                        <p:cTn id="56" dur="2000" fill="hold"/>
                                        <p:tgtEl>
                                          <p:spTgt spid="13"/>
                                        </p:tgtEl>
                                        <p:attrNameLst>
                                          <p:attrName>ppt_w</p:attrName>
                                        </p:attrNameLst>
                                      </p:cBhvr>
                                      <p:tavLst>
                                        <p:tav tm="0" fmla="#ppt_w*sin(2.5*pi*$)">
                                          <p:val>
                                            <p:fltVal val="0"/>
                                          </p:val>
                                        </p:tav>
                                        <p:tav tm="100000">
                                          <p:val>
                                            <p:fltVal val="1"/>
                                          </p:val>
                                        </p:tav>
                                      </p:tavLst>
                                    </p:anim>
                                    <p:anim calcmode="lin" valueType="num">
                                      <p:cBhvr>
                                        <p:cTn id="5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39DFCF-9247-4DE5-BB93-074BFAF07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xmlns="" id="{442B652E-D499-4CDA-8F7A-60469EDBCB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484A22B8-F5B6-47C2-B88E-DADAF37913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xmlns="" id="{A987C18C-164D-4263-B486-4647A98E8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xmlns="" id="{E7E98B39-04C6-408B-92FD-7686287406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81C8C27-2457-421F-BDC4-7B4EA3C78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xmlns="" id="{CEA13C66-82C1-44AF-972B-8F5CCA41B6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9DB36437-FE59-457E-91A7-396BBD3C9C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PHẦN 2. KẾ HOẠCH GIÁO DỤC CÁ NHÂN</a:t>
            </a:r>
            <a:br>
              <a:rPr lang="en-US" sz="3600" b="1" kern="1200">
                <a:solidFill>
                  <a:srgbClr val="080808"/>
                </a:solidFill>
                <a:latin typeface="+mj-lt"/>
                <a:ea typeface="+mj-ea"/>
                <a:cs typeface="+mj-cs"/>
              </a:rPr>
            </a:br>
            <a:endParaRPr lang="en-US" sz="3600" b="1" kern="1200">
              <a:solidFill>
                <a:srgbClr val="080808"/>
              </a:solidFill>
              <a:latin typeface="+mj-lt"/>
              <a:ea typeface="+mj-ea"/>
              <a:cs typeface="+mj-cs"/>
            </a:endParaRPr>
          </a:p>
        </p:txBody>
      </p:sp>
      <p:sp>
        <p:nvSpPr>
          <p:cNvPr id="23" name="Rectangle 22">
            <a:extLst>
              <a:ext uri="{FF2B5EF4-FFF2-40B4-BE49-F238E27FC236}">
                <a16:creationId xmlns:a16="http://schemas.microsoft.com/office/drawing/2014/main" xmlns="" id="{844D3693-2EFE-4667-89D5-47E2D59209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C21FD796-9CD0-404D-8DF5-5274C0BCC7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2721765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1564726" y="1890469"/>
            <a:ext cx="5860051" cy="2079143"/>
            <a:chOff x="6081624" y="1998368"/>
            <a:chExt cx="5613457" cy="782175"/>
          </a:xfrm>
          <a:solidFill>
            <a:schemeClr val="accent4"/>
          </a:solidFill>
        </p:grpSpPr>
        <p:sp>
          <p:nvSpPr>
            <p:cNvPr id="12" name="Rectangle 11">
              <a:extLst>
                <a:ext uri="{FF2B5EF4-FFF2-40B4-BE49-F238E27FC236}">
                  <a16:creationId xmlns:a16="http://schemas.microsoft.com/office/drawing/2014/main" xmlns=""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30629"/>
            <a:ext cx="10515600" cy="770709"/>
          </a:xfrm>
          <a:solidFill>
            <a:schemeClr val="accent4">
              <a:lumMod val="20000"/>
              <a:lumOff val="80000"/>
            </a:schemeClr>
          </a:solidFill>
        </p:spPr>
        <p:txBody>
          <a:bodyPr>
            <a:normAutofit/>
          </a:bodyPr>
          <a:lstStyle/>
          <a:p>
            <a:pPr algn="ctr"/>
            <a:r>
              <a:rPr lang="en-US" sz="3000" b="1" dirty="0"/>
              <a:t>QUI TRÌNH GIÁO DỤC HÒA NHẬP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325115"/>
              </p:ext>
            </p:extLst>
          </p:nvPr>
        </p:nvGraphicFramePr>
        <p:xfrm>
          <a:off x="822960" y="1045029"/>
          <a:ext cx="10530840"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742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100" b="1" dirty="0"/>
              <a:t>HIỂU THẾ NÀO LÀ KẾ HOẠCH GIÁO DỤC CÁ NHÂN?</a:t>
            </a:r>
          </a:p>
        </p:txBody>
      </p:sp>
      <p:grpSp>
        <p:nvGrpSpPr>
          <p:cNvPr id="10" name="Group 9">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a:buFont typeface="Wingdings" panose="05000000000000000000" pitchFamily="2" charset="2"/>
              <a:buChar char="Ø"/>
            </a:pPr>
            <a:r>
              <a:rPr lang="en-US" sz="2200" dirty="0" err="1">
                <a:latin typeface="Roboto "/>
                <a:cs typeface="Arial" panose="020B0604020202020204" pitchFamily="34" charset="0"/>
              </a:rPr>
              <a:t>Là</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kế</a:t>
            </a:r>
            <a:r>
              <a:rPr lang="en-US" sz="2200" dirty="0">
                <a:latin typeface="Roboto "/>
                <a:cs typeface="Arial" panose="020B0604020202020204" pitchFamily="34" charset="0"/>
              </a:rPr>
              <a:t> </a:t>
            </a:r>
            <a:r>
              <a:rPr lang="en-US" sz="2200" dirty="0" err="1">
                <a:latin typeface="Roboto "/>
                <a:cs typeface="Arial" panose="020B0604020202020204" pitchFamily="34" charset="0"/>
              </a:rPr>
              <a:t>hoạch</a:t>
            </a:r>
            <a:r>
              <a:rPr lang="en-US" sz="2200" dirty="0">
                <a:latin typeface="Roboto "/>
                <a:cs typeface="Arial" panose="020B0604020202020204" pitchFamily="34" charset="0"/>
              </a:rPr>
              <a:t> </a:t>
            </a:r>
          </a:p>
          <a:p>
            <a:pPr>
              <a:buFont typeface="Wingdings" panose="05000000000000000000" pitchFamily="2" charset="2"/>
              <a:buChar char="Ø"/>
            </a:pPr>
            <a:r>
              <a:rPr lang="en-US" sz="2200" dirty="0" err="1">
                <a:latin typeface="Roboto "/>
                <a:cs typeface="Arial" panose="020B0604020202020204" pitchFamily="34" charset="0"/>
              </a:rPr>
              <a:t>Xây</a:t>
            </a:r>
            <a:r>
              <a:rPr lang="en-US" sz="2200" dirty="0">
                <a:latin typeface="Roboto "/>
                <a:cs typeface="Arial" panose="020B0604020202020204" pitchFamily="34" charset="0"/>
              </a:rPr>
              <a:t> </a:t>
            </a:r>
            <a:r>
              <a:rPr lang="en-US" sz="2200" dirty="0" err="1">
                <a:latin typeface="Roboto "/>
                <a:cs typeface="Arial" panose="020B0604020202020204" pitchFamily="34" charset="0"/>
              </a:rPr>
              <a:t>dựng</a:t>
            </a:r>
            <a:r>
              <a:rPr lang="en-US" sz="2200" dirty="0">
                <a:latin typeface="Roboto "/>
                <a:cs typeface="Arial" panose="020B0604020202020204" pitchFamily="34" charset="0"/>
              </a:rPr>
              <a:t> </a:t>
            </a:r>
            <a:r>
              <a:rPr lang="en-US" sz="2200" dirty="0" err="1">
                <a:latin typeface="Roboto "/>
                <a:cs typeface="Arial" panose="020B0604020202020204" pitchFamily="34" charset="0"/>
              </a:rPr>
              <a:t>cho</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p>
          <a:p>
            <a:pPr>
              <a:buFont typeface="Wingdings" panose="05000000000000000000" pitchFamily="2" charset="2"/>
              <a:buChar char="Ø"/>
            </a:pPr>
            <a:r>
              <a:rPr lang="en-US" sz="2200" dirty="0" err="1">
                <a:latin typeface="Roboto "/>
                <a:cs typeface="Arial" panose="020B0604020202020204" pitchFamily="34" charset="0"/>
              </a:rPr>
              <a:t>Xác</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định</a:t>
            </a:r>
            <a:r>
              <a:rPr lang="en-US" sz="2200" dirty="0">
                <a:latin typeface="Roboto "/>
                <a:cs typeface="Arial" panose="020B0604020202020204" pitchFamily="34" charset="0"/>
              </a:rPr>
              <a:t> </a:t>
            </a:r>
            <a:r>
              <a:rPr lang="en-US" sz="2200" dirty="0" err="1">
                <a:latin typeface="Roboto "/>
                <a:cs typeface="Arial" panose="020B0604020202020204" pitchFamily="34" charset="0"/>
              </a:rPr>
              <a:t>mục</a:t>
            </a:r>
            <a:r>
              <a:rPr lang="en-US" sz="2200" dirty="0">
                <a:latin typeface="Roboto "/>
                <a:cs typeface="Arial" panose="020B0604020202020204" pitchFamily="34" charset="0"/>
              </a:rPr>
              <a:t> </a:t>
            </a:r>
            <a:r>
              <a:rPr lang="en-US" sz="2200" dirty="0" err="1">
                <a:latin typeface="Roboto "/>
                <a:cs typeface="Arial" panose="020B0604020202020204" pitchFamily="34" charset="0"/>
              </a:rPr>
              <a:t>tiêu</a:t>
            </a:r>
            <a:r>
              <a:rPr lang="en-US" sz="2200" dirty="0">
                <a:latin typeface="Roboto "/>
                <a:cs typeface="Arial" panose="020B0604020202020204" pitchFamily="34" charset="0"/>
              </a:rPr>
              <a:t>, </a:t>
            </a:r>
            <a:r>
              <a:rPr lang="en-US" sz="2200" dirty="0" err="1">
                <a:latin typeface="Roboto "/>
                <a:cs typeface="Arial" panose="020B0604020202020204" pitchFamily="34" charset="0"/>
              </a:rPr>
              <a:t>nội</a:t>
            </a:r>
            <a:r>
              <a:rPr lang="en-US" sz="2200" dirty="0">
                <a:latin typeface="Roboto "/>
                <a:cs typeface="Arial" panose="020B0604020202020204" pitchFamily="34" charset="0"/>
              </a:rPr>
              <a:t> dung, </a:t>
            </a:r>
            <a:r>
              <a:rPr lang="en-US" sz="2200" dirty="0" err="1">
                <a:latin typeface="Roboto "/>
                <a:cs typeface="Arial" panose="020B0604020202020204" pitchFamily="34" charset="0"/>
              </a:rPr>
              <a:t>hoạt</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động</a:t>
            </a:r>
            <a:r>
              <a:rPr lang="en-US" sz="2200" dirty="0">
                <a:latin typeface="Roboto "/>
                <a:cs typeface="Arial" panose="020B0604020202020204" pitchFamily="34" charset="0"/>
              </a:rPr>
              <a:t>, </a:t>
            </a:r>
            <a:r>
              <a:rPr lang="en-US" sz="2200" dirty="0" err="1">
                <a:latin typeface="Roboto "/>
                <a:cs typeface="Arial" panose="020B0604020202020204" pitchFamily="34" charset="0"/>
              </a:rPr>
              <a:t>hình</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thức</a:t>
            </a:r>
            <a:r>
              <a:rPr lang="en-US" sz="2200" dirty="0">
                <a:latin typeface="Roboto "/>
                <a:cs typeface="Arial" panose="020B0604020202020204" pitchFamily="34" charset="0"/>
              </a:rPr>
              <a:t> </a:t>
            </a:r>
            <a:r>
              <a:rPr lang="en-US" sz="2200" dirty="0" err="1">
                <a:latin typeface="Roboto "/>
                <a:cs typeface="Arial" panose="020B0604020202020204" pitchFamily="34" charset="0"/>
              </a:rPr>
              <a:t>và</a:t>
            </a:r>
            <a:r>
              <a:rPr lang="en-US" sz="2200" dirty="0">
                <a:latin typeface="Roboto "/>
                <a:cs typeface="Arial" panose="020B0604020202020204" pitchFamily="34" charset="0"/>
              </a:rPr>
              <a:t> </a:t>
            </a:r>
            <a:r>
              <a:rPr lang="en-US" sz="2200" dirty="0" err="1">
                <a:latin typeface="Roboto "/>
                <a:cs typeface="Arial" panose="020B0604020202020204" pitchFamily="34" charset="0"/>
              </a:rPr>
              <a:t>điều</a:t>
            </a:r>
            <a:r>
              <a:rPr lang="en-US" sz="2200" dirty="0">
                <a:latin typeface="Roboto "/>
                <a:cs typeface="Arial" panose="020B0604020202020204" pitchFamily="34" charset="0"/>
              </a:rPr>
              <a:t> </a:t>
            </a:r>
            <a:r>
              <a:rPr lang="en-US" sz="2200" dirty="0" err="1">
                <a:latin typeface="Roboto "/>
                <a:cs typeface="Arial" panose="020B0604020202020204" pitchFamily="34" charset="0"/>
              </a:rPr>
              <a:t>kiện</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thực</a:t>
            </a:r>
            <a:r>
              <a:rPr lang="en-US" sz="2200" dirty="0">
                <a:latin typeface="Roboto "/>
                <a:cs typeface="Arial" panose="020B0604020202020204" pitchFamily="34" charset="0"/>
              </a:rPr>
              <a:t> </a:t>
            </a:r>
            <a:r>
              <a:rPr lang="en-US" sz="2200" dirty="0" err="1">
                <a:latin typeface="Roboto "/>
                <a:cs typeface="Arial" panose="020B0604020202020204" pitchFamily="34" charset="0"/>
              </a:rPr>
              <a:t>hiện</a:t>
            </a:r>
            <a:r>
              <a:rPr lang="en-US" sz="2200" dirty="0">
                <a:latin typeface="Roboto "/>
                <a:cs typeface="Arial" panose="020B0604020202020204" pitchFamily="34" charset="0"/>
              </a:rPr>
              <a:t> </a:t>
            </a:r>
            <a:r>
              <a:rPr lang="en-US" sz="2200" dirty="0" err="1">
                <a:latin typeface="Roboto "/>
                <a:cs typeface="Arial" panose="020B0604020202020204" pitchFamily="34" charset="0"/>
              </a:rPr>
              <a:t>giáo</a:t>
            </a:r>
            <a:r>
              <a:rPr lang="en-US" sz="2200" dirty="0">
                <a:latin typeface="Roboto "/>
                <a:cs typeface="Arial" panose="020B0604020202020204" pitchFamily="34" charset="0"/>
              </a:rPr>
              <a:t> </a:t>
            </a:r>
            <a:r>
              <a:rPr lang="en-US" sz="2200" dirty="0" err="1">
                <a:latin typeface="Roboto "/>
                <a:cs typeface="Arial" panose="020B0604020202020204" pitchFamily="34" charset="0"/>
              </a:rPr>
              <a:t>dục</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r>
              <a:rPr lang="en-US" sz="2200" dirty="0" err="1">
                <a:latin typeface="Roboto "/>
                <a:cs typeface="Arial" panose="020B0604020202020204" pitchFamily="34" charset="0"/>
              </a:rPr>
              <a:t>theo</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tiến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độ</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thời</a:t>
            </a:r>
            <a:r>
              <a:rPr lang="en-US" sz="2200" dirty="0">
                <a:latin typeface="Roboto "/>
                <a:cs typeface="Arial" panose="020B0604020202020204" pitchFamily="34" charset="0"/>
              </a:rPr>
              <a:t> </a:t>
            </a:r>
            <a:r>
              <a:rPr lang="en-US" sz="2200" dirty="0" err="1">
                <a:latin typeface="Roboto "/>
                <a:cs typeface="Arial" panose="020B0604020202020204" pitchFamily="34" charset="0"/>
              </a:rPr>
              <a:t>gian</a:t>
            </a:r>
            <a:r>
              <a:rPr lang="en-US" sz="2200" dirty="0">
                <a:latin typeface="Roboto "/>
                <a:cs typeface="Arial" panose="020B0604020202020204" pitchFamily="34" charset="0"/>
              </a:rPr>
              <a:t> </a:t>
            </a:r>
            <a:r>
              <a:rPr lang="en-US" sz="2200" dirty="0" err="1">
                <a:latin typeface="Roboto "/>
                <a:cs typeface="Arial" panose="020B0604020202020204" pitchFamily="34" charset="0"/>
              </a:rPr>
              <a:t>cụ</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thể</a:t>
            </a:r>
            <a:endParaRPr lang="en-US" sz="2200" dirty="0">
              <a:latin typeface="Roboto "/>
              <a:cs typeface="Arial" panose="020B0604020202020204" pitchFamily="34" charset="0"/>
            </a:endParaRPr>
          </a:p>
          <a:p>
            <a:pPr>
              <a:buFont typeface="Wingdings" panose="05000000000000000000" pitchFamily="2" charset="2"/>
              <a:buChar char="Ø"/>
            </a:pPr>
            <a:r>
              <a:rPr lang="en-US" sz="2200" dirty="0" err="1">
                <a:latin typeface="Roboto "/>
                <a:cs typeface="Arial" panose="020B0604020202020204" pitchFamily="34" charset="0"/>
              </a:rPr>
              <a:t>Miêu</a:t>
            </a:r>
            <a:r>
              <a:rPr lang="en-US" sz="2200" dirty="0">
                <a:latin typeface="Roboto "/>
                <a:cs typeface="Arial" panose="020B0604020202020204" pitchFamily="34" charset="0"/>
              </a:rPr>
              <a:t> </a:t>
            </a:r>
            <a:r>
              <a:rPr lang="en-US" sz="2200" dirty="0" err="1">
                <a:latin typeface="Roboto "/>
                <a:cs typeface="Arial" panose="020B0604020202020204" pitchFamily="34" charset="0"/>
              </a:rPr>
              <a:t>tả</a:t>
            </a:r>
            <a:r>
              <a:rPr lang="en-US" sz="2200" dirty="0">
                <a:latin typeface="Roboto "/>
                <a:cs typeface="Arial" panose="020B0604020202020204" pitchFamily="34" charset="0"/>
              </a:rPr>
              <a:t> </a:t>
            </a:r>
            <a:r>
              <a:rPr lang="en-US" sz="2200" dirty="0" err="1">
                <a:latin typeface="Roboto "/>
                <a:cs typeface="Arial" panose="020B0604020202020204" pitchFamily="34" charset="0"/>
              </a:rPr>
              <a:t>rõ</a:t>
            </a:r>
            <a:r>
              <a:rPr lang="en-US" sz="2200" dirty="0">
                <a:latin typeface="Roboto "/>
                <a:cs typeface="Arial" panose="020B0604020202020204" pitchFamily="34" charset="0"/>
              </a:rPr>
              <a:t> </a:t>
            </a:r>
            <a:r>
              <a:rPr lang="en-US" sz="2200" dirty="0" err="1">
                <a:latin typeface="Roboto "/>
                <a:cs typeface="Arial" panose="020B0604020202020204" pitchFamily="34" charset="0"/>
              </a:rPr>
              <a:t>ràng</a:t>
            </a:r>
            <a:r>
              <a:rPr lang="en-US" sz="2200" dirty="0">
                <a:latin typeface="Roboto "/>
                <a:cs typeface="Arial" panose="020B0604020202020204" pitchFamily="34" charset="0"/>
              </a:rPr>
              <a:t>, </a:t>
            </a:r>
            <a:r>
              <a:rPr lang="en-US" sz="2200" dirty="0" err="1">
                <a:latin typeface="Roboto "/>
                <a:cs typeface="Arial" panose="020B0604020202020204" pitchFamily="34" charset="0"/>
              </a:rPr>
              <a:t>đơn</a:t>
            </a:r>
            <a:r>
              <a:rPr lang="en-US" sz="2200" dirty="0">
                <a:latin typeface="Roboto "/>
                <a:cs typeface="Arial" panose="020B0604020202020204" pitchFamily="34" charset="0"/>
              </a:rPr>
              <a:t> </a:t>
            </a:r>
            <a:r>
              <a:rPr lang="en-US" sz="2200" dirty="0" err="1">
                <a:latin typeface="Roboto "/>
                <a:cs typeface="Arial" panose="020B0604020202020204" pitchFamily="34" charset="0"/>
              </a:rPr>
              <a:t>giản</a:t>
            </a:r>
            <a:r>
              <a:rPr lang="en-US" sz="2200" dirty="0">
                <a:latin typeface="Roboto "/>
                <a:cs typeface="Arial" panose="020B0604020202020204" pitchFamily="34" charset="0"/>
              </a:rPr>
              <a:t> </a:t>
            </a:r>
            <a:r>
              <a:rPr lang="en-US" sz="2200" dirty="0" err="1">
                <a:latin typeface="Roboto "/>
                <a:cs typeface="Arial" panose="020B0604020202020204" pitchFamily="34" charset="0"/>
              </a:rPr>
              <a:t>kiến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thức</a:t>
            </a:r>
            <a:r>
              <a:rPr lang="en-US" sz="2200" dirty="0">
                <a:latin typeface="Roboto "/>
                <a:cs typeface="Arial" panose="020B0604020202020204" pitchFamily="34" charset="0"/>
              </a:rPr>
              <a:t>, </a:t>
            </a:r>
            <a:r>
              <a:rPr lang="en-US" sz="2200" dirty="0" err="1">
                <a:latin typeface="Roboto "/>
                <a:cs typeface="Arial" panose="020B0604020202020204" pitchFamily="34" charset="0"/>
              </a:rPr>
              <a:t>kĩ</a:t>
            </a:r>
            <a:r>
              <a:rPr lang="en-US" sz="2200" dirty="0">
                <a:latin typeface="Roboto "/>
                <a:cs typeface="Arial" panose="020B0604020202020204" pitchFamily="34" charset="0"/>
              </a:rPr>
              <a:t> </a:t>
            </a:r>
            <a:r>
              <a:rPr lang="en-US" sz="2200" dirty="0" err="1">
                <a:latin typeface="Roboto "/>
                <a:cs typeface="Arial" panose="020B0604020202020204" pitchFamily="34" charset="0"/>
              </a:rPr>
              <a:t>năng</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r>
              <a:rPr lang="en-US" sz="2200" dirty="0" err="1">
                <a:latin typeface="Roboto "/>
                <a:cs typeface="Arial" panose="020B0604020202020204" pitchFamily="34" charset="0"/>
              </a:rPr>
              <a:t>học</a:t>
            </a:r>
            <a:r>
              <a:rPr lang="en-US" sz="2200" dirty="0">
                <a:latin typeface="Roboto "/>
                <a:cs typeface="Arial" panose="020B0604020202020204" pitchFamily="34" charset="0"/>
              </a:rPr>
              <a:t> </a:t>
            </a:r>
            <a:r>
              <a:rPr lang="en-US" sz="2200" dirty="0" err="1">
                <a:latin typeface="Roboto "/>
                <a:cs typeface="Arial" panose="020B0604020202020204" pitchFamily="34" charset="0"/>
              </a:rPr>
              <a:t>tập</a:t>
            </a:r>
            <a:r>
              <a:rPr lang="en-US" sz="2200" dirty="0">
                <a:latin typeface="Roboto "/>
                <a:cs typeface="Arial" panose="020B0604020202020204" pitchFamily="34" charset="0"/>
              </a:rPr>
              <a:t> </a:t>
            </a:r>
            <a:r>
              <a:rPr lang="en-US" sz="2200" dirty="0" err="1">
                <a:latin typeface="Roboto "/>
                <a:cs typeface="Arial" panose="020B0604020202020204" pitchFamily="34" charset="0"/>
              </a:rPr>
              <a:t>trong</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giai</a:t>
            </a:r>
            <a:r>
              <a:rPr lang="en-US" sz="2200" dirty="0">
                <a:latin typeface="Roboto "/>
                <a:cs typeface="Arial" panose="020B0604020202020204" pitchFamily="34" charset="0"/>
              </a:rPr>
              <a:t> </a:t>
            </a:r>
            <a:r>
              <a:rPr lang="en-US" sz="2200" dirty="0" err="1">
                <a:latin typeface="Roboto "/>
                <a:cs typeface="Arial" panose="020B0604020202020204" pitchFamily="34" charset="0"/>
              </a:rPr>
              <a:t>đoạn</a:t>
            </a:r>
            <a:r>
              <a:rPr lang="en-US" sz="2200" dirty="0">
                <a:latin typeface="Roboto "/>
                <a:cs typeface="Arial" panose="020B0604020202020204" pitchFamily="34" charset="0"/>
              </a:rPr>
              <a:t> </a:t>
            </a:r>
            <a:r>
              <a:rPr lang="en-US" sz="2200" dirty="0" err="1">
                <a:latin typeface="Roboto "/>
                <a:cs typeface="Arial" panose="020B0604020202020204" pitchFamily="34" charset="0"/>
              </a:rPr>
              <a:t>nhất</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định</a:t>
            </a:r>
            <a:r>
              <a:rPr lang="en-US" sz="2200" dirty="0">
                <a:latin typeface="Roboto "/>
                <a:cs typeface="Arial" panose="020B0604020202020204" pitchFamily="34" charset="0"/>
              </a:rPr>
              <a:t>.</a:t>
            </a:r>
          </a:p>
          <a:p>
            <a:pPr>
              <a:buFont typeface="Wingdings" panose="05000000000000000000" pitchFamily="2" charset="2"/>
              <a:buChar char="Ø"/>
            </a:pPr>
            <a:r>
              <a:rPr lang="en-US" sz="2200" dirty="0" err="1">
                <a:latin typeface="Roboto "/>
                <a:cs typeface="Arial" panose="020B0604020202020204" pitchFamily="34" charset="0"/>
              </a:rPr>
              <a:t>Là</a:t>
            </a:r>
            <a:r>
              <a:rPr lang="en-US" sz="2200" dirty="0">
                <a:latin typeface="Roboto "/>
                <a:cs typeface="Arial" panose="020B0604020202020204" pitchFamily="34" charset="0"/>
              </a:rPr>
              <a:t> </a:t>
            </a:r>
            <a:r>
              <a:rPr lang="en-US" sz="2200" dirty="0" err="1">
                <a:latin typeface="Roboto "/>
                <a:cs typeface="Arial" panose="020B0604020202020204" pitchFamily="34" charset="0"/>
              </a:rPr>
              <a:t>cơ</a:t>
            </a:r>
            <a:r>
              <a:rPr lang="en-US" sz="2200" dirty="0">
                <a:latin typeface="Roboto "/>
                <a:cs typeface="Arial" panose="020B0604020202020204" pitchFamily="34" charset="0"/>
              </a:rPr>
              <a:t> </a:t>
            </a:r>
            <a:r>
              <a:rPr lang="en-US" sz="2200" dirty="0" err="1">
                <a:latin typeface="Roboto "/>
                <a:cs typeface="Arial" panose="020B0604020202020204" pitchFamily="34" charset="0"/>
              </a:rPr>
              <a:t>sở</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để</a:t>
            </a:r>
            <a:r>
              <a:rPr lang="en-US" sz="2200" dirty="0">
                <a:latin typeface="Roboto "/>
                <a:cs typeface="Arial" panose="020B0604020202020204" pitchFamily="34" charset="0"/>
              </a:rPr>
              <a:t> </a:t>
            </a:r>
            <a:r>
              <a:rPr lang="en-US" sz="2200" dirty="0" err="1">
                <a:latin typeface="Roboto "/>
                <a:cs typeface="Arial" panose="020B0604020202020204" pitchFamily="34" charset="0"/>
              </a:rPr>
              <a:t>đánh</a:t>
            </a:r>
            <a:r>
              <a:rPr lang="en-US" sz="2200" dirty="0">
                <a:latin typeface="Roboto "/>
                <a:cs typeface="Arial" panose="020B0604020202020204" pitchFamily="34" charset="0"/>
              </a:rPr>
              <a:t> </a:t>
            </a:r>
            <a:r>
              <a:rPr lang="en-US" sz="2200" dirty="0" err="1">
                <a:latin typeface="Roboto "/>
                <a:cs typeface="Arial" panose="020B0604020202020204" pitchFamily="34" charset="0"/>
              </a:rPr>
              <a:t>giá</a:t>
            </a:r>
            <a:r>
              <a:rPr lang="en-US" sz="2200" dirty="0">
                <a:latin typeface="Roboto "/>
                <a:cs typeface="Arial" panose="020B0604020202020204" pitchFamily="34" charset="0"/>
              </a:rPr>
              <a:t> </a:t>
            </a:r>
            <a:r>
              <a:rPr lang="en-US" sz="2200" dirty="0" err="1">
                <a:latin typeface="Roboto "/>
                <a:cs typeface="Arial" panose="020B0604020202020204" pitchFamily="34" charset="0"/>
              </a:rPr>
              <a:t>sự</a:t>
            </a:r>
            <a:r>
              <a:rPr lang="en-US" sz="2200" dirty="0">
                <a:latin typeface="Roboto "/>
                <a:cs typeface="Arial" panose="020B0604020202020204" pitchFamily="34" charset="0"/>
              </a:rPr>
              <a:t> </a:t>
            </a:r>
            <a:r>
              <a:rPr lang="en-US" sz="2200" dirty="0" err="1">
                <a:latin typeface="Roboto "/>
                <a:cs typeface="Arial" panose="020B0604020202020204" pitchFamily="34" charset="0"/>
              </a:rPr>
              <a:t>tiến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bộ</a:t>
            </a:r>
            <a:r>
              <a:rPr lang="en-US" sz="2200" dirty="0">
                <a:latin typeface="Roboto "/>
                <a:cs typeface="Arial" panose="020B0604020202020204" pitchFamily="34" charset="0"/>
              </a:rPr>
              <a:t> </a:t>
            </a:r>
            <a:r>
              <a:rPr lang="en-US" sz="2200" dirty="0" err="1">
                <a:latin typeface="Roboto "/>
                <a:cs typeface="Arial" panose="020B0604020202020204" pitchFamily="34" charset="0"/>
              </a:rPr>
              <a:t>của</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endParaRPr lang="en-US" sz="2200" dirty="0">
              <a:latin typeface="Roboto "/>
              <a:cs typeface="Arial" panose="020B0604020202020204" pitchFamily="34" charset="0"/>
            </a:endParaRPr>
          </a:p>
        </p:txBody>
      </p:sp>
    </p:spTree>
    <p:custDataLst>
      <p:tags r:id="rId1"/>
    </p:custDataLst>
    <p:extLst>
      <p:ext uri="{BB962C8B-B14F-4D97-AF65-F5344CB8AC3E}">
        <p14:creationId xmlns:p14="http://schemas.microsoft.com/office/powerpoint/2010/main" val="1380132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extLst>
              <p:ext uri="{D42A27DB-BD31-4B8C-83A1-F6EECF244321}">
                <p14:modId xmlns:p14="http://schemas.microsoft.com/office/powerpoint/2010/main" val="2918674735"/>
              </p:ext>
            </p:extLst>
          </p:nvPr>
        </p:nvGraphicFramePr>
        <p:xfrm>
          <a:off x="812800" y="1259839"/>
          <a:ext cx="10591074" cy="5071661"/>
        </p:xfrm>
        <a:graphic>
          <a:graphicData uri="http://schemas.openxmlformats.org/drawingml/2006/table">
            <a:tbl>
              <a:tblPr/>
              <a:tblGrid>
                <a:gridCol w="5204910">
                  <a:extLst>
                    <a:ext uri="{9D8B030D-6E8A-4147-A177-3AD203B41FA5}">
                      <a16:colId xmlns:a16="http://schemas.microsoft.com/office/drawing/2014/main" xmlns="" val="20000"/>
                    </a:ext>
                  </a:extLst>
                </a:gridCol>
                <a:gridCol w="2415474">
                  <a:extLst>
                    <a:ext uri="{9D8B030D-6E8A-4147-A177-3AD203B41FA5}">
                      <a16:colId xmlns:a16="http://schemas.microsoft.com/office/drawing/2014/main" xmlns="" val="20001"/>
                    </a:ext>
                  </a:extLst>
                </a:gridCol>
                <a:gridCol w="2970690">
                  <a:extLst>
                    <a:ext uri="{9D8B030D-6E8A-4147-A177-3AD203B41FA5}">
                      <a16:colId xmlns:a16="http://schemas.microsoft.com/office/drawing/2014/main" xmlns=""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160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1" i="0" u="none" strike="noStrike" cap="none" normalizeH="0" baseline="0" dirty="0">
                          <a:ln>
                            <a:noFill/>
                          </a:ln>
                          <a:solidFill>
                            <a:schemeClr val="tx1"/>
                          </a:solidFill>
                          <a:effectLst/>
                          <a:latin typeface="+mn-lt"/>
                        </a:rPr>
                        <a:t>1. </a:t>
                      </a:r>
                      <a:r>
                        <a:rPr kumimoji="0" lang="en-US" sz="2400" b="1" i="0" u="none" strike="noStrike" cap="none" normalizeH="0" baseline="0" dirty="0">
                          <a:ln>
                            <a:noFill/>
                          </a:ln>
                          <a:solidFill>
                            <a:schemeClr val="tx1"/>
                          </a:solidFill>
                          <a:effectLst/>
                          <a:latin typeface="+mn-lt"/>
                        </a:rPr>
                        <a:t>VẬN ĐỘNG TINH</a:t>
                      </a:r>
                    </a:p>
                    <a:p>
                      <a:pPr marL="514350" indent="-514350" eaLnBrk="1" hangingPunct="1">
                        <a:buFont typeface="Arial" panose="020B0604020202020204" pitchFamily="34" charset="0"/>
                        <a:buAutoNum type="arabicPeriod"/>
                      </a:pPr>
                      <a:r>
                        <a:rPr lang="en-US" altLang="en-US" sz="2400" dirty="0" err="1">
                          <a:latin typeface="+mn-lt"/>
                        </a:rPr>
                        <a:t>Với</a:t>
                      </a:r>
                      <a:r>
                        <a:rPr lang="en-US" altLang="en-US" sz="2400" dirty="0">
                          <a:latin typeface="+mn-lt"/>
                        </a:rPr>
                        <a:t> </a:t>
                      </a:r>
                      <a:r>
                        <a:rPr lang="en-US" altLang="en-US" sz="2400" dirty="0" err="1">
                          <a:latin typeface="+mn-lt"/>
                        </a:rPr>
                        <a:t>lấy</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nắm</a:t>
                      </a:r>
                      <a:r>
                        <a:rPr lang="en-US" altLang="en-US" sz="2400" dirty="0">
                          <a:latin typeface="+mn-lt"/>
                        </a:rPr>
                        <a:t> </a:t>
                      </a:r>
                      <a:r>
                        <a:rPr lang="en-US" altLang="en-US" sz="2400" dirty="0" err="1">
                          <a:latin typeface="+mn-lt"/>
                        </a:rPr>
                        <a:t>lấy</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và</a:t>
                      </a:r>
                      <a:r>
                        <a:rPr lang="en-US" altLang="en-US" sz="2400" dirty="0">
                          <a:latin typeface="+mn-lt"/>
                        </a:rPr>
                        <a:t> </a:t>
                      </a:r>
                      <a:r>
                        <a:rPr lang="en-US" altLang="en-US" sz="2400" dirty="0" err="1">
                          <a:latin typeface="+mn-lt"/>
                        </a:rPr>
                        <a:t>thả</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khỏi</a:t>
                      </a:r>
                      <a:r>
                        <a:rPr lang="en-US" altLang="en-US" sz="2400" dirty="0">
                          <a:latin typeface="+mn-lt"/>
                        </a:rPr>
                        <a:t> </a:t>
                      </a:r>
                      <a:r>
                        <a:rPr lang="en-US" altLang="en-US" sz="2400" dirty="0" err="1">
                          <a:latin typeface="+mn-lt"/>
                        </a:rPr>
                        <a:t>tay</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a:latin typeface="+mn-lt"/>
                        </a:rPr>
                        <a:t>Thao </a:t>
                      </a:r>
                      <a:r>
                        <a:rPr lang="en-US" altLang="en-US" sz="2400" dirty="0" err="1">
                          <a:latin typeface="+mn-lt"/>
                        </a:rPr>
                        <a:t>tác</a:t>
                      </a:r>
                      <a:r>
                        <a:rPr lang="en-US" altLang="en-US" sz="2400" dirty="0">
                          <a:latin typeface="+mn-lt"/>
                        </a:rPr>
                        <a:t> </a:t>
                      </a:r>
                      <a:r>
                        <a:rPr lang="en-US" altLang="en-US" sz="2400" dirty="0" err="1">
                          <a:latin typeface="+mn-lt"/>
                        </a:rPr>
                        <a:t>các</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Tiền</a:t>
                      </a:r>
                      <a:r>
                        <a:rPr lang="en-US" altLang="en-US" sz="2400" dirty="0">
                          <a:latin typeface="+mn-lt"/>
                        </a:rPr>
                        <a:t> </a:t>
                      </a:r>
                      <a:r>
                        <a:rPr lang="en-US" altLang="en-US" sz="2400" dirty="0" err="1">
                          <a:latin typeface="+mn-lt"/>
                        </a:rPr>
                        <a:t>kĩ</a:t>
                      </a:r>
                      <a:r>
                        <a:rPr lang="en-US" altLang="en-US" sz="2400" dirty="0">
                          <a:latin typeface="+mn-lt"/>
                        </a:rPr>
                        <a:t> </a:t>
                      </a:r>
                      <a:r>
                        <a:rPr lang="en-US" altLang="en-US" sz="2400" dirty="0" err="1">
                          <a:latin typeface="+mn-lt"/>
                        </a:rPr>
                        <a:t>năng</a:t>
                      </a:r>
                      <a:r>
                        <a:rPr lang="en-US" altLang="en-US" sz="2400" dirty="0">
                          <a:latin typeface="+mn-lt"/>
                        </a:rPr>
                        <a:t> </a:t>
                      </a:r>
                      <a:r>
                        <a:rPr lang="en-US" altLang="en-US" sz="2400" dirty="0" err="1">
                          <a:latin typeface="+mn-lt"/>
                        </a:rPr>
                        <a:t>viết</a:t>
                      </a:r>
                      <a:endParaRPr lang="en-US" alt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28106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2. VẬN ĐỘNG THÔ</a:t>
                      </a:r>
                      <a:endParaRPr kumimoji="0" lang="en-US" sz="2400" b="0" i="0" u="none" strike="noStrike" cap="none" normalizeH="0" baseline="0" dirty="0">
                        <a:ln>
                          <a:noFill/>
                        </a:ln>
                        <a:solidFill>
                          <a:schemeClr val="tx1"/>
                        </a:solidFill>
                        <a:effectLst/>
                        <a:latin typeface="+mn-lt"/>
                      </a:endParaRPr>
                    </a:p>
                    <a:p>
                      <a:pPr marL="514350" indent="-514350" eaLnBrk="1" hangingPunct="1">
                        <a:buFont typeface="Arial" panose="020B0604020202020204" pitchFamily="34" charset="0"/>
                        <a:buAutoNum type="arabicPeriod"/>
                      </a:pPr>
                      <a:r>
                        <a:rPr lang="en-US" altLang="en-US" sz="2400" dirty="0" err="1">
                          <a:latin typeface="+mn-lt"/>
                        </a:rPr>
                        <a:t>Cử</a:t>
                      </a:r>
                      <a:r>
                        <a:rPr lang="en-US" altLang="en-US" sz="2400" dirty="0">
                          <a:latin typeface="+mn-lt"/>
                        </a:rPr>
                        <a:t> </a:t>
                      </a:r>
                      <a:r>
                        <a:rPr lang="en-US" altLang="en-US" sz="2400" dirty="0" err="1">
                          <a:latin typeface="+mn-lt"/>
                        </a:rPr>
                        <a:t>động</a:t>
                      </a:r>
                      <a:r>
                        <a:rPr lang="en-US" altLang="en-US" sz="2400" dirty="0">
                          <a:latin typeface="+mn-lt"/>
                        </a:rPr>
                        <a:t>/</a:t>
                      </a:r>
                      <a:r>
                        <a:rPr lang="en-US" altLang="en-US" sz="2400" dirty="0" err="1">
                          <a:latin typeface="+mn-lt"/>
                        </a:rPr>
                        <a:t>chuyển</a:t>
                      </a:r>
                      <a:r>
                        <a:rPr lang="en-US" altLang="en-US" sz="2400" dirty="0">
                          <a:latin typeface="+mn-lt"/>
                        </a:rPr>
                        <a:t> </a:t>
                      </a:r>
                      <a:r>
                        <a:rPr lang="en-US" altLang="en-US" sz="2400" dirty="0" err="1">
                          <a:latin typeface="+mn-lt"/>
                        </a:rPr>
                        <a:t>động</a:t>
                      </a:r>
                      <a:r>
                        <a:rPr lang="en-US" altLang="en-US" sz="2400" dirty="0">
                          <a:latin typeface="+mn-lt"/>
                        </a:rPr>
                        <a:t> </a:t>
                      </a:r>
                      <a:r>
                        <a:rPr lang="en-US" altLang="en-US" sz="2400" dirty="0" err="1">
                          <a:latin typeface="+mn-lt"/>
                        </a:rPr>
                        <a:t>các</a:t>
                      </a:r>
                      <a:r>
                        <a:rPr lang="en-US" altLang="en-US" sz="2400" dirty="0">
                          <a:latin typeface="+mn-lt"/>
                        </a:rPr>
                        <a:t> </a:t>
                      </a:r>
                      <a:r>
                        <a:rPr lang="en-US" altLang="en-US" sz="2400" dirty="0" err="1">
                          <a:latin typeface="+mn-lt"/>
                        </a:rPr>
                        <a:t>bộ</a:t>
                      </a:r>
                      <a:r>
                        <a:rPr lang="en-US" altLang="en-US" sz="2400" dirty="0">
                          <a:latin typeface="+mn-lt"/>
                        </a:rPr>
                        <a:t> </a:t>
                      </a:r>
                      <a:r>
                        <a:rPr lang="en-US" altLang="en-US" sz="2400" dirty="0" err="1">
                          <a:latin typeface="+mn-lt"/>
                        </a:rPr>
                        <a:t>phân</a:t>
                      </a:r>
                      <a:r>
                        <a:rPr lang="en-US" altLang="en-US" sz="2400" dirty="0">
                          <a:latin typeface="+mn-lt"/>
                        </a:rPr>
                        <a:t> </a:t>
                      </a:r>
                      <a:r>
                        <a:rPr lang="en-US" altLang="en-US" sz="2400" dirty="0" err="1">
                          <a:latin typeface="+mn-lt"/>
                        </a:rPr>
                        <a:t>cơ</a:t>
                      </a:r>
                      <a:r>
                        <a:rPr lang="en-US" altLang="en-US" sz="2400" dirty="0">
                          <a:latin typeface="+mn-lt"/>
                        </a:rPr>
                        <a:t> </a:t>
                      </a:r>
                      <a:r>
                        <a:rPr lang="en-US" altLang="en-US" sz="2400" dirty="0" err="1">
                          <a:latin typeface="+mn-lt"/>
                        </a:rPr>
                        <a:t>thể</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Thăng</a:t>
                      </a:r>
                      <a:r>
                        <a:rPr lang="en-US" altLang="en-US" sz="2400" dirty="0">
                          <a:latin typeface="+mn-lt"/>
                        </a:rPr>
                        <a:t> </a:t>
                      </a:r>
                      <a:r>
                        <a:rPr lang="en-US" altLang="en-US" sz="2400" dirty="0" err="1">
                          <a:latin typeface="+mn-lt"/>
                        </a:rPr>
                        <a:t>bằng</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Phối</a:t>
                      </a:r>
                      <a:r>
                        <a:rPr lang="en-US" altLang="en-US" sz="2400" dirty="0">
                          <a:latin typeface="+mn-lt"/>
                        </a:rPr>
                        <a:t> </a:t>
                      </a:r>
                      <a:r>
                        <a:rPr lang="en-US" altLang="en-US" sz="2400" dirty="0" err="1">
                          <a:latin typeface="+mn-lt"/>
                        </a:rPr>
                        <a:t>hợp</a:t>
                      </a:r>
                      <a:r>
                        <a:rPr lang="en-US" altLang="en-US" sz="2400" dirty="0">
                          <a:latin typeface="+mn-lt"/>
                        </a:rPr>
                        <a:t> </a:t>
                      </a:r>
                      <a:r>
                        <a:rPr lang="en-US" altLang="en-US" sz="2400" dirty="0" err="1">
                          <a:latin typeface="+mn-lt"/>
                        </a:rPr>
                        <a:t>hành</a:t>
                      </a:r>
                      <a:r>
                        <a:rPr lang="en-US" altLang="en-US" sz="2400" dirty="0">
                          <a:latin typeface="+mn-lt"/>
                        </a:rPr>
                        <a:t> </a:t>
                      </a:r>
                      <a:r>
                        <a:rPr lang="en-US" altLang="en-US" sz="2400" dirty="0" err="1">
                          <a:latin typeface="+mn-lt"/>
                        </a:rPr>
                        <a:t>động</a:t>
                      </a:r>
                      <a:r>
                        <a:rPr lang="en-US" altLang="en-US" sz="2400" dirty="0">
                          <a:latin typeface="+mn-lt"/>
                        </a:rPr>
                        <a:t> </a:t>
                      </a:r>
                      <a:r>
                        <a:rPr lang="en-US" altLang="en-US" sz="2400" dirty="0" err="1">
                          <a:latin typeface="+mn-lt"/>
                        </a:rPr>
                        <a:t>khi</a:t>
                      </a:r>
                      <a:r>
                        <a:rPr lang="en-US" altLang="en-US" sz="2400" dirty="0">
                          <a:latin typeface="+mn-lt"/>
                        </a:rPr>
                        <a:t> di </a:t>
                      </a:r>
                      <a:r>
                        <a:rPr lang="en-US" altLang="en-US" sz="2400" dirty="0" err="1">
                          <a:latin typeface="+mn-lt"/>
                        </a:rPr>
                        <a:t>chuyển</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Kĩ</a:t>
                      </a:r>
                      <a:r>
                        <a:rPr lang="en-US" altLang="en-US" sz="2400" dirty="0">
                          <a:latin typeface="+mn-lt"/>
                        </a:rPr>
                        <a:t> </a:t>
                      </a:r>
                      <a:r>
                        <a:rPr lang="en-US" altLang="en-US" sz="2400" dirty="0" err="1">
                          <a:latin typeface="+mn-lt"/>
                        </a:rPr>
                        <a:t>năng</a:t>
                      </a:r>
                      <a:r>
                        <a:rPr lang="en-US" altLang="en-US" sz="2400" dirty="0">
                          <a:latin typeface="+mn-lt"/>
                        </a:rPr>
                        <a:t> </a:t>
                      </a:r>
                      <a:r>
                        <a:rPr lang="en-US" altLang="en-US" sz="2400" dirty="0" err="1">
                          <a:latin typeface="+mn-lt"/>
                        </a:rPr>
                        <a:t>chơi</a:t>
                      </a:r>
                      <a:endParaRPr lang="en-US" alt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37</a:t>
            </a:fld>
            <a:endParaRPr lang="en-US" altLang="en-US">
              <a:solidFill>
                <a:srgbClr val="045C75"/>
              </a:solidFill>
            </a:endParaRPr>
          </a:p>
        </p:txBody>
      </p:sp>
    </p:spTree>
    <p:custDataLst>
      <p:tags r:id="rId1"/>
    </p:custDataLst>
    <p:extLst>
      <p:ext uri="{BB962C8B-B14F-4D97-AF65-F5344CB8AC3E}">
        <p14:creationId xmlns:p14="http://schemas.microsoft.com/office/powerpoint/2010/main" val="14126723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2419901"/>
        </p:xfrm>
        <a:graphic>
          <a:graphicData uri="http://schemas.openxmlformats.org/drawingml/2006/table">
            <a:tbl>
              <a:tblPr/>
              <a:tblGrid>
                <a:gridCol w="5204910">
                  <a:extLst>
                    <a:ext uri="{9D8B030D-6E8A-4147-A177-3AD203B41FA5}">
                      <a16:colId xmlns:a16="http://schemas.microsoft.com/office/drawing/2014/main" xmlns="" val="20000"/>
                    </a:ext>
                  </a:extLst>
                </a:gridCol>
                <a:gridCol w="2415474">
                  <a:extLst>
                    <a:ext uri="{9D8B030D-6E8A-4147-A177-3AD203B41FA5}">
                      <a16:colId xmlns:a16="http://schemas.microsoft.com/office/drawing/2014/main" xmlns="" val="20001"/>
                    </a:ext>
                  </a:extLst>
                </a:gridCol>
                <a:gridCol w="2970690">
                  <a:extLst>
                    <a:ext uri="{9D8B030D-6E8A-4147-A177-3AD203B41FA5}">
                      <a16:colId xmlns:a16="http://schemas.microsoft.com/office/drawing/2014/main" xmlns=""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16096">
                <a:tc>
                  <a:txBody>
                    <a:bodyPr/>
                    <a:lstStyle/>
                    <a:p>
                      <a:pPr marL="0" indent="0" eaLnBrk="1" hangingPunct="1">
                        <a:buFont typeface="Arial" panose="020B0604020202020204" pitchFamily="34" charset="0"/>
                        <a:buNone/>
                      </a:pPr>
                      <a:r>
                        <a:rPr kumimoji="0" lang="en-US" sz="2400" b="1" i="0" u="none" strike="noStrike" cap="none" normalizeH="0" baseline="0" dirty="0">
                          <a:ln>
                            <a:noFill/>
                          </a:ln>
                          <a:solidFill>
                            <a:schemeClr val="tx1"/>
                          </a:solidFill>
                          <a:effectLst/>
                          <a:latin typeface="+mn-lt"/>
                        </a:rPr>
                        <a:t> 3</a:t>
                      </a:r>
                      <a:r>
                        <a:rPr kumimoji="0" lang="vi-VN"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mn-lt"/>
                        </a:rPr>
                        <a:t>KĨ NĂNG TỰ PHỤC VỤ/THÍCH ỨNG</a:t>
                      </a: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Ăn</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uống</a:t>
                      </a:r>
                      <a:endParaRPr lang="en-US" altLang="en-US" sz="2400" dirty="0">
                        <a:latin typeface="+mn-lt"/>
                        <a:cs typeface="Times" panose="02020603050405020304" pitchFamily="18" charset="0"/>
                      </a:endParaRP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Vệ</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sinh</a:t>
                      </a:r>
                      <a:endParaRPr lang="en-US" altLang="en-US" sz="2400" dirty="0">
                        <a:latin typeface="+mn-lt"/>
                        <a:cs typeface="Times" panose="02020603050405020304" pitchFamily="18" charset="0"/>
                      </a:endParaRP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Mặc</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và</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cởi</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quần</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áo</a:t>
                      </a:r>
                      <a:endParaRPr kumimoji="0" lang="vi-VN" sz="2400" b="1"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38</a:t>
            </a:fld>
            <a:endParaRPr lang="en-US" altLang="en-US">
              <a:solidFill>
                <a:srgbClr val="045C75"/>
              </a:solidFill>
            </a:endParaRPr>
          </a:p>
        </p:txBody>
      </p:sp>
    </p:spTree>
    <p:custDataLst>
      <p:tags r:id="rId1"/>
    </p:custDataLst>
    <p:extLst>
      <p:ext uri="{BB962C8B-B14F-4D97-AF65-F5344CB8AC3E}">
        <p14:creationId xmlns:p14="http://schemas.microsoft.com/office/powerpoint/2010/main" val="29932780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extLst>
              <p:ext uri="{D42A27DB-BD31-4B8C-83A1-F6EECF244321}">
                <p14:modId xmlns:p14="http://schemas.microsoft.com/office/powerpoint/2010/main" val="4267618804"/>
              </p:ext>
            </p:extLst>
          </p:nvPr>
        </p:nvGraphicFramePr>
        <p:xfrm>
          <a:off x="325120" y="1259839"/>
          <a:ext cx="11078754" cy="5711741"/>
        </p:xfrm>
        <a:graphic>
          <a:graphicData uri="http://schemas.openxmlformats.org/drawingml/2006/table">
            <a:tbl>
              <a:tblPr/>
              <a:tblGrid>
                <a:gridCol w="7762240">
                  <a:extLst>
                    <a:ext uri="{9D8B030D-6E8A-4147-A177-3AD203B41FA5}">
                      <a16:colId xmlns:a16="http://schemas.microsoft.com/office/drawing/2014/main" xmlns="" val="20000"/>
                    </a:ext>
                  </a:extLst>
                </a:gridCol>
                <a:gridCol w="1727200">
                  <a:extLst>
                    <a:ext uri="{9D8B030D-6E8A-4147-A177-3AD203B41FA5}">
                      <a16:colId xmlns:a16="http://schemas.microsoft.com/office/drawing/2014/main" xmlns="" val="20001"/>
                    </a:ext>
                  </a:extLst>
                </a:gridCol>
                <a:gridCol w="1589314">
                  <a:extLst>
                    <a:ext uri="{9D8B030D-6E8A-4147-A177-3AD203B41FA5}">
                      <a16:colId xmlns:a16="http://schemas.microsoft.com/office/drawing/2014/main" xmlns=""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16096">
                <a:tc>
                  <a:txBody>
                    <a:bodyPr/>
                    <a:lstStyle/>
                    <a:p>
                      <a:pPr marL="0" indent="0" eaLnBrk="1" fontAlgn="auto" hangingPunct="1">
                        <a:spcAft>
                          <a:spcPts val="0"/>
                        </a:spcAft>
                        <a:buFont typeface="Arial" panose="020B0604020202020204" pitchFamily="34" charset="0"/>
                        <a:buNone/>
                        <a:defRPr/>
                      </a:pPr>
                      <a:r>
                        <a:rPr kumimoji="0" lang="en-US" sz="2400" b="1" i="0" u="none" strike="noStrike" cap="none" normalizeH="0" baseline="0" dirty="0">
                          <a:ln>
                            <a:noFill/>
                          </a:ln>
                          <a:solidFill>
                            <a:schemeClr val="tx1"/>
                          </a:solidFill>
                          <a:effectLst/>
                          <a:latin typeface="+mn-lt"/>
                        </a:rPr>
                        <a:t> </a:t>
                      </a:r>
                      <a:r>
                        <a:rPr lang="en-US" sz="2400" b="1" dirty="0">
                          <a:latin typeface="+mn-lt"/>
                        </a:rPr>
                        <a:t>4. NHẬN</a:t>
                      </a:r>
                      <a:r>
                        <a:rPr lang="en-US" sz="2400" b="1" baseline="0" dirty="0">
                          <a:latin typeface="+mn-lt"/>
                        </a:rPr>
                        <a:t> THỨC</a:t>
                      </a:r>
                      <a:endParaRPr lang="en-US" sz="2400" b="1"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Phản</a:t>
                      </a:r>
                      <a:r>
                        <a:rPr lang="en-US" sz="2400" dirty="0">
                          <a:latin typeface="+mn-lt"/>
                        </a:rPr>
                        <a:t> </a:t>
                      </a:r>
                      <a:r>
                        <a:rPr lang="en-US" sz="2400" dirty="0" err="1">
                          <a:latin typeface="+mn-lt"/>
                        </a:rPr>
                        <a:t>hồi</a:t>
                      </a:r>
                      <a:r>
                        <a:rPr lang="en-US" sz="2400" dirty="0">
                          <a:latin typeface="+mn-lt"/>
                        </a:rPr>
                        <a:t> </a:t>
                      </a:r>
                      <a:r>
                        <a:rPr lang="en-US" sz="2400" dirty="0" err="1">
                          <a:latin typeface="+mn-lt"/>
                        </a:rPr>
                        <a:t>với</a:t>
                      </a:r>
                      <a:r>
                        <a:rPr lang="en-US" sz="2400" dirty="0">
                          <a:latin typeface="+mn-lt"/>
                        </a:rPr>
                        <a:t> </a:t>
                      </a:r>
                      <a:r>
                        <a:rPr lang="en-US" sz="2400" dirty="0" err="1">
                          <a:latin typeface="+mn-lt"/>
                        </a:rPr>
                        <a:t>kích</a:t>
                      </a:r>
                      <a:r>
                        <a:rPr lang="en-US" sz="2400" dirty="0">
                          <a:latin typeface="+mn-lt"/>
                        </a:rPr>
                        <a:t> </a:t>
                      </a:r>
                      <a:r>
                        <a:rPr lang="en-US" sz="2400" dirty="0" err="1">
                          <a:latin typeface="+mn-lt"/>
                        </a:rPr>
                        <a:t>thích</a:t>
                      </a:r>
                      <a:r>
                        <a:rPr lang="en-US" sz="2400" dirty="0">
                          <a:latin typeface="+mn-lt"/>
                        </a:rPr>
                        <a:t> </a:t>
                      </a:r>
                      <a:r>
                        <a:rPr lang="en-US" sz="2400" dirty="0" err="1">
                          <a:latin typeface="+mn-lt"/>
                        </a:rPr>
                        <a:t>từ</a:t>
                      </a:r>
                      <a:r>
                        <a:rPr lang="en-US" sz="2400" dirty="0">
                          <a:latin typeface="+mn-lt"/>
                        </a:rPr>
                        <a:t> </a:t>
                      </a:r>
                      <a:r>
                        <a:rPr lang="en-US" sz="2400" dirty="0" err="1">
                          <a:latin typeface="+mn-lt"/>
                        </a:rPr>
                        <a:t>môi</a:t>
                      </a:r>
                      <a:r>
                        <a:rPr lang="en-US" sz="2400" dirty="0">
                          <a:latin typeface="+mn-lt"/>
                        </a:rPr>
                        <a:t> </a:t>
                      </a:r>
                      <a:r>
                        <a:rPr lang="en-US" sz="2400" dirty="0" err="1">
                          <a:latin typeface="+mn-lt"/>
                        </a:rPr>
                        <a:t>trường</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Hiểu</a:t>
                      </a:r>
                      <a:r>
                        <a:rPr lang="en-US" sz="2400" dirty="0">
                          <a:latin typeface="+mn-lt"/>
                        </a:rPr>
                        <a:t> </a:t>
                      </a:r>
                      <a:r>
                        <a:rPr lang="en-US" sz="2400" dirty="0" err="1">
                          <a:latin typeface="+mn-lt"/>
                        </a:rPr>
                        <a:t>được</a:t>
                      </a:r>
                      <a:r>
                        <a:rPr lang="en-US" sz="2400" dirty="0">
                          <a:latin typeface="+mn-lt"/>
                        </a:rPr>
                        <a:t> </a:t>
                      </a:r>
                      <a:r>
                        <a:rPr lang="en-US" sz="2400" dirty="0" err="1">
                          <a:latin typeface="+mn-lt"/>
                        </a:rPr>
                        <a:t>tính</a:t>
                      </a:r>
                      <a:r>
                        <a:rPr lang="en-US" sz="2400" dirty="0">
                          <a:latin typeface="+mn-lt"/>
                        </a:rPr>
                        <a:t> </a:t>
                      </a:r>
                      <a:r>
                        <a:rPr lang="en-US" sz="2400" dirty="0" err="1">
                          <a:latin typeface="+mn-lt"/>
                        </a:rPr>
                        <a:t>bất</a:t>
                      </a:r>
                      <a:r>
                        <a:rPr lang="en-US" sz="2400" dirty="0">
                          <a:latin typeface="+mn-lt"/>
                        </a:rPr>
                        <a:t> </a:t>
                      </a:r>
                      <a:r>
                        <a:rPr lang="en-US" sz="2400" dirty="0" err="1">
                          <a:latin typeface="+mn-lt"/>
                        </a:rPr>
                        <a:t>biến</a:t>
                      </a:r>
                      <a:r>
                        <a:rPr lang="en-US" sz="2400" dirty="0">
                          <a:latin typeface="+mn-lt"/>
                        </a:rPr>
                        <a:t> </a:t>
                      </a:r>
                      <a:r>
                        <a:rPr lang="en-US" sz="2400" dirty="0" err="1">
                          <a:latin typeface="+mn-lt"/>
                        </a:rPr>
                        <a:t>của</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r>
                        <a:rPr lang="en-US" sz="2400" dirty="0">
                          <a:latin typeface="+mn-lt"/>
                        </a:rPr>
                        <a:t> </a:t>
                      </a:r>
                      <a:r>
                        <a:rPr lang="en-US" sz="2400" dirty="0" err="1">
                          <a:latin typeface="+mn-lt"/>
                        </a:rPr>
                        <a:t>và</a:t>
                      </a:r>
                      <a:r>
                        <a:rPr lang="en-US" sz="2400" dirty="0">
                          <a:latin typeface="+mn-lt"/>
                        </a:rPr>
                        <a:t> con </a:t>
                      </a:r>
                      <a:r>
                        <a:rPr lang="en-US" sz="2400" dirty="0" err="1">
                          <a:latin typeface="+mn-lt"/>
                        </a:rPr>
                        <a:t>người</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Thực</a:t>
                      </a:r>
                      <a:r>
                        <a:rPr lang="en-US" sz="2400" dirty="0">
                          <a:latin typeface="+mn-lt"/>
                        </a:rPr>
                        <a:t> </a:t>
                      </a:r>
                      <a:r>
                        <a:rPr lang="en-US" sz="2400" dirty="0" err="1">
                          <a:latin typeface="+mn-lt"/>
                        </a:rPr>
                        <a:t>hiện</a:t>
                      </a:r>
                      <a:r>
                        <a:rPr lang="en-US" sz="2400" dirty="0">
                          <a:latin typeface="+mn-lt"/>
                        </a:rPr>
                        <a:t> </a:t>
                      </a:r>
                      <a:r>
                        <a:rPr lang="en-US" sz="2400" dirty="0" err="1">
                          <a:latin typeface="+mn-lt"/>
                        </a:rPr>
                        <a:t>hành</a:t>
                      </a:r>
                      <a:r>
                        <a:rPr lang="en-US" sz="2400" dirty="0">
                          <a:latin typeface="+mn-lt"/>
                        </a:rPr>
                        <a:t> </a:t>
                      </a:r>
                      <a:r>
                        <a:rPr lang="en-US" sz="2400" dirty="0" err="1">
                          <a:latin typeface="+mn-lt"/>
                        </a:rPr>
                        <a:t>động</a:t>
                      </a:r>
                      <a:r>
                        <a:rPr lang="en-US" sz="2400" dirty="0">
                          <a:latin typeface="+mn-lt"/>
                        </a:rPr>
                        <a:t> </a:t>
                      </a:r>
                      <a:r>
                        <a:rPr lang="en-US" sz="2400" dirty="0" err="1">
                          <a:latin typeface="+mn-lt"/>
                        </a:rPr>
                        <a:t>để</a:t>
                      </a:r>
                      <a:r>
                        <a:rPr lang="en-US" sz="2400" dirty="0">
                          <a:latin typeface="+mn-lt"/>
                        </a:rPr>
                        <a:t> </a:t>
                      </a:r>
                      <a:r>
                        <a:rPr lang="en-US" sz="2400" dirty="0" err="1">
                          <a:latin typeface="+mn-lt"/>
                        </a:rPr>
                        <a:t>đạt</a:t>
                      </a:r>
                      <a:r>
                        <a:rPr lang="en-US" sz="2400" dirty="0">
                          <a:latin typeface="+mn-lt"/>
                        </a:rPr>
                        <a:t> </a:t>
                      </a:r>
                      <a:r>
                        <a:rPr lang="en-US" sz="2400" dirty="0" err="1">
                          <a:latin typeface="+mn-lt"/>
                        </a:rPr>
                        <a:t>được</a:t>
                      </a:r>
                      <a:r>
                        <a:rPr lang="en-US" sz="2400" dirty="0">
                          <a:latin typeface="+mn-lt"/>
                        </a:rPr>
                        <a:t> </a:t>
                      </a:r>
                      <a:r>
                        <a:rPr lang="en-US" sz="2400" dirty="0" err="1">
                          <a:latin typeface="+mn-lt"/>
                        </a:rPr>
                        <a:t>kết</a:t>
                      </a:r>
                      <a:r>
                        <a:rPr lang="en-US" sz="2400" dirty="0">
                          <a:latin typeface="+mn-lt"/>
                        </a:rPr>
                        <a:t> </a:t>
                      </a:r>
                      <a:r>
                        <a:rPr lang="en-US" sz="2400" dirty="0" err="1">
                          <a:latin typeface="+mn-lt"/>
                        </a:rPr>
                        <a:t>quả</a:t>
                      </a:r>
                      <a:r>
                        <a:rPr lang="en-US" sz="2400" dirty="0">
                          <a:latin typeface="+mn-lt"/>
                        </a:rPr>
                        <a:t>  </a:t>
                      </a:r>
                      <a:r>
                        <a:rPr lang="en-US" sz="2400" dirty="0" err="1">
                          <a:latin typeface="+mn-lt"/>
                        </a:rPr>
                        <a:t>mong</a:t>
                      </a:r>
                      <a:r>
                        <a:rPr lang="en-US" sz="2400" dirty="0">
                          <a:latin typeface="+mn-lt"/>
                        </a:rPr>
                        <a:t> </a:t>
                      </a:r>
                      <a:r>
                        <a:rPr lang="en-US" sz="2400" dirty="0" err="1">
                          <a:latin typeface="+mn-lt"/>
                        </a:rPr>
                        <a:t>muốn</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Giải</a:t>
                      </a:r>
                      <a:r>
                        <a:rPr lang="en-US" sz="2400" dirty="0">
                          <a:latin typeface="+mn-lt"/>
                        </a:rPr>
                        <a:t> </a:t>
                      </a:r>
                      <a:r>
                        <a:rPr lang="en-US" sz="2400" dirty="0" err="1">
                          <a:latin typeface="+mn-lt"/>
                        </a:rPr>
                        <a:t>quyết</a:t>
                      </a:r>
                      <a:r>
                        <a:rPr lang="en-US" sz="2400" dirty="0">
                          <a:latin typeface="+mn-lt"/>
                        </a:rPr>
                        <a:t> </a:t>
                      </a:r>
                      <a:r>
                        <a:rPr lang="en-US" sz="2400" dirty="0" err="1">
                          <a:latin typeface="+mn-lt"/>
                        </a:rPr>
                        <a:t>vấn</a:t>
                      </a:r>
                      <a:r>
                        <a:rPr lang="en-US" sz="2400" dirty="0">
                          <a:latin typeface="+mn-lt"/>
                        </a:rPr>
                        <a:t> </a:t>
                      </a:r>
                      <a:r>
                        <a:rPr lang="en-US" sz="2400" dirty="0" err="1">
                          <a:latin typeface="+mn-lt"/>
                        </a:rPr>
                        <a:t>đề</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Nhóm</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Tương</a:t>
                      </a:r>
                      <a:r>
                        <a:rPr lang="en-US" sz="2400" dirty="0">
                          <a:latin typeface="+mn-lt"/>
                        </a:rPr>
                        <a:t> </a:t>
                      </a:r>
                      <a:r>
                        <a:rPr lang="en-US" sz="2400" dirty="0" err="1">
                          <a:latin typeface="+mn-lt"/>
                        </a:rPr>
                        <a:t>tác</a:t>
                      </a:r>
                      <a:r>
                        <a:rPr lang="en-US" sz="2400" dirty="0">
                          <a:latin typeface="+mn-lt"/>
                        </a:rPr>
                        <a:t> </a:t>
                      </a:r>
                      <a:r>
                        <a:rPr lang="en-US" sz="2400" dirty="0" err="1">
                          <a:latin typeface="+mn-lt"/>
                        </a:rPr>
                        <a:t>với</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Hiều</a:t>
                      </a:r>
                      <a:r>
                        <a:rPr lang="en-US" sz="2400" dirty="0">
                          <a:latin typeface="+mn-lt"/>
                        </a:rPr>
                        <a:t> </a:t>
                      </a:r>
                      <a:r>
                        <a:rPr lang="en-US" sz="2400" dirty="0" err="1">
                          <a:latin typeface="+mn-lt"/>
                        </a:rPr>
                        <a:t>các</a:t>
                      </a:r>
                      <a:r>
                        <a:rPr lang="en-US" sz="2400" dirty="0">
                          <a:latin typeface="+mn-lt"/>
                        </a:rPr>
                        <a:t> </a:t>
                      </a:r>
                      <a:r>
                        <a:rPr lang="en-US" sz="2400" dirty="0" err="1">
                          <a:latin typeface="+mn-lt"/>
                        </a:rPr>
                        <a:t>khái</a:t>
                      </a:r>
                      <a:r>
                        <a:rPr lang="en-US" sz="2400" dirty="0">
                          <a:latin typeface="+mn-lt"/>
                        </a:rPr>
                        <a:t> </a:t>
                      </a:r>
                      <a:r>
                        <a:rPr lang="en-US" sz="2400" dirty="0" err="1">
                          <a:latin typeface="+mn-lt"/>
                        </a:rPr>
                        <a:t>niệm</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Phân</a:t>
                      </a:r>
                      <a:r>
                        <a:rPr lang="en-US" sz="2400" dirty="0">
                          <a:latin typeface="+mn-lt"/>
                        </a:rPr>
                        <a:t> </a:t>
                      </a:r>
                      <a:r>
                        <a:rPr lang="en-US" sz="2400" dirty="0" err="1">
                          <a:latin typeface="+mn-lt"/>
                        </a:rPr>
                        <a:t>loại</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Trình</a:t>
                      </a:r>
                      <a:r>
                        <a:rPr lang="en-US" sz="2400" dirty="0">
                          <a:latin typeface="+mn-lt"/>
                        </a:rPr>
                        <a:t> </a:t>
                      </a:r>
                      <a:r>
                        <a:rPr lang="en-US" sz="2400" dirty="0" err="1">
                          <a:latin typeface="+mn-lt"/>
                        </a:rPr>
                        <a:t>tự</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Chơi</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Tiền</a:t>
                      </a:r>
                      <a:r>
                        <a:rPr lang="en-US" sz="2400" dirty="0">
                          <a:latin typeface="+mn-lt"/>
                        </a:rPr>
                        <a:t> </a:t>
                      </a:r>
                      <a:r>
                        <a:rPr lang="en-US" sz="2400" dirty="0" err="1">
                          <a:latin typeface="+mn-lt"/>
                        </a:rPr>
                        <a:t>toán</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Tiền</a:t>
                      </a:r>
                      <a:r>
                        <a:rPr lang="en-US" sz="2400" dirty="0">
                          <a:latin typeface="+mn-lt"/>
                        </a:rPr>
                        <a:t> </a:t>
                      </a:r>
                      <a:r>
                        <a:rPr lang="en-US" sz="2400" dirty="0" err="1">
                          <a:latin typeface="+mn-lt"/>
                        </a:rPr>
                        <a:t>đọc</a:t>
                      </a:r>
                      <a:endParaRPr 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39</a:t>
            </a:fld>
            <a:endParaRPr lang="en-US" altLang="en-US">
              <a:solidFill>
                <a:srgbClr val="045C75"/>
              </a:solidFill>
            </a:endParaRPr>
          </a:p>
        </p:txBody>
      </p:sp>
    </p:spTree>
    <p:custDataLst>
      <p:tags r:id="rId1"/>
    </p:custDataLst>
    <p:extLst>
      <p:ext uri="{BB962C8B-B14F-4D97-AF65-F5344CB8AC3E}">
        <p14:creationId xmlns:p14="http://schemas.microsoft.com/office/powerpoint/2010/main" val="16802219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9" name="Rectangle 153">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a:extLst>
              <a:ext uri="{FF2B5EF4-FFF2-40B4-BE49-F238E27FC236}">
                <a16:creationId xmlns:a16="http://schemas.microsoft.com/office/drawing/2014/main" xmlns="" id="{971F7358-9247-4DC1-9608-A4FB5043F4AA}"/>
              </a:ext>
            </a:extLst>
          </p:cNvPr>
          <p:cNvSpPr>
            <a:spLocks noGrp="1" noChangeArrowheads="1"/>
          </p:cNvSpPr>
          <p:nvPr>
            <p:ph type="title"/>
          </p:nvPr>
        </p:nvSpPr>
        <p:spPr>
          <a:xfrm>
            <a:off x="410562" y="926469"/>
            <a:ext cx="6904637" cy="1017032"/>
          </a:xfrm>
          <a:solidFill>
            <a:srgbClr val="2FB68E"/>
          </a:solidFill>
        </p:spPr>
        <p:txBody>
          <a:bodyPr>
            <a:normAutofit/>
          </a:bodyPr>
          <a:lstStyle/>
          <a:p>
            <a:r>
              <a:rPr lang="pt-BR" altLang="en-US" sz="3200" dirty="0"/>
              <a:t>YẾU TỐ CƠ BẢN CỦA QUẢN LÍ</a:t>
            </a:r>
            <a:endParaRPr lang="vi-VN" altLang="en-US" sz="3200" dirty="0"/>
          </a:p>
        </p:txBody>
      </p:sp>
      <p:sp>
        <p:nvSpPr>
          <p:cNvPr id="9240" name="Freeform: Shape 155">
            <a:extLst>
              <a:ext uri="{FF2B5EF4-FFF2-40B4-BE49-F238E27FC236}">
                <a16:creationId xmlns:a16="http://schemas.microsoft.com/office/drawing/2014/main" xmlns=""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usiness Growth with solid fill">
            <a:extLst>
              <a:ext uri="{FF2B5EF4-FFF2-40B4-BE49-F238E27FC236}">
                <a16:creationId xmlns:a16="http://schemas.microsoft.com/office/drawing/2014/main" xmlns="" id="{B6E46748-3E9C-4CDB-8962-F41781DD8E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70041" y="2105470"/>
            <a:ext cx="3217333" cy="3217333"/>
          </a:xfrm>
          <a:prstGeom prst="rect">
            <a:avLst/>
          </a:prstGeom>
        </p:spPr>
      </p:pic>
      <p:graphicFrame>
        <p:nvGraphicFramePr>
          <p:cNvPr id="9237" name="Rectangle 3">
            <a:extLst>
              <a:ext uri="{FF2B5EF4-FFF2-40B4-BE49-F238E27FC236}">
                <a16:creationId xmlns:a16="http://schemas.microsoft.com/office/drawing/2014/main" xmlns="" id="{3F1D5424-29FF-4822-96A1-0B8D720F9E32}"/>
              </a:ext>
            </a:extLst>
          </p:cNvPr>
          <p:cNvGraphicFramePr/>
          <p:nvPr>
            <p:extLst>
              <p:ext uri="{D42A27DB-BD31-4B8C-83A1-F6EECF244321}">
                <p14:modId xmlns:p14="http://schemas.microsoft.com/office/powerpoint/2010/main" val="2078373490"/>
              </p:ext>
            </p:extLst>
          </p:nvPr>
        </p:nvGraphicFramePr>
        <p:xfrm>
          <a:off x="163849" y="1933727"/>
          <a:ext cx="7836172" cy="4957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6971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4504733"/>
        </p:xfrm>
        <a:graphic>
          <a:graphicData uri="http://schemas.openxmlformats.org/drawingml/2006/table">
            <a:tbl>
              <a:tblPr/>
              <a:tblGrid>
                <a:gridCol w="5204910">
                  <a:extLst>
                    <a:ext uri="{9D8B030D-6E8A-4147-A177-3AD203B41FA5}">
                      <a16:colId xmlns:a16="http://schemas.microsoft.com/office/drawing/2014/main" xmlns="" val="20000"/>
                    </a:ext>
                  </a:extLst>
                </a:gridCol>
                <a:gridCol w="2415474">
                  <a:extLst>
                    <a:ext uri="{9D8B030D-6E8A-4147-A177-3AD203B41FA5}">
                      <a16:colId xmlns:a16="http://schemas.microsoft.com/office/drawing/2014/main" xmlns="" val="20001"/>
                    </a:ext>
                  </a:extLst>
                </a:gridCol>
                <a:gridCol w="2970690">
                  <a:extLst>
                    <a:ext uri="{9D8B030D-6E8A-4147-A177-3AD203B41FA5}">
                      <a16:colId xmlns:a16="http://schemas.microsoft.com/office/drawing/2014/main" xmlns=""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16096">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r>
                        <a:rPr kumimoji="0" lang="en-US"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 NGÔN NGỮ</a:t>
                      </a: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Chú</a:t>
                      </a:r>
                      <a:r>
                        <a:rPr lang="en-US" sz="2400" dirty="0">
                          <a:latin typeface="Calibri" panose="020F0502020204030204" pitchFamily="34" charset="0"/>
                          <a:cs typeface="Calibri" panose="020F0502020204030204" pitchFamily="34" charset="0"/>
                        </a:rPr>
                        <a:t> ý </a:t>
                      </a:r>
                      <a:r>
                        <a:rPr lang="en-US" sz="2400" dirty="0" err="1">
                          <a:latin typeface="Calibri" panose="020F0502020204030204" pitchFamily="34" charset="0"/>
                          <a:cs typeface="Calibri" panose="020F0502020204030204" pitchFamily="34" charset="0"/>
                        </a:rPr>
                        <a:t>tới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ảnh</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qua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chỉ</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tác</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chỉ</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đạt</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Gọi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đồ</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Tạo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cụm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endParaRPr lang="en-US" sz="2400" dirty="0">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40</a:t>
            </a:fld>
            <a:endParaRPr lang="en-US" altLang="en-US">
              <a:solidFill>
                <a:srgbClr val="045C75"/>
              </a:solidFill>
            </a:endParaRPr>
          </a:p>
        </p:txBody>
      </p:sp>
    </p:spTree>
    <p:custDataLst>
      <p:tags r:id="rId1"/>
    </p:custDataLst>
    <p:extLst>
      <p:ext uri="{BB962C8B-B14F-4D97-AF65-F5344CB8AC3E}">
        <p14:creationId xmlns:p14="http://schemas.microsoft.com/office/powerpoint/2010/main" val="265627162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3882941"/>
        </p:xfrm>
        <a:graphic>
          <a:graphicData uri="http://schemas.openxmlformats.org/drawingml/2006/table">
            <a:tbl>
              <a:tblPr/>
              <a:tblGrid>
                <a:gridCol w="5204910">
                  <a:extLst>
                    <a:ext uri="{9D8B030D-6E8A-4147-A177-3AD203B41FA5}">
                      <a16:colId xmlns:a16="http://schemas.microsoft.com/office/drawing/2014/main" xmlns="" val="20000"/>
                    </a:ext>
                  </a:extLst>
                </a:gridCol>
                <a:gridCol w="2415474">
                  <a:extLst>
                    <a:ext uri="{9D8B030D-6E8A-4147-A177-3AD203B41FA5}">
                      <a16:colId xmlns:a16="http://schemas.microsoft.com/office/drawing/2014/main" xmlns="" val="20001"/>
                    </a:ext>
                  </a:extLst>
                </a:gridCol>
                <a:gridCol w="2970690">
                  <a:extLst>
                    <a:ext uri="{9D8B030D-6E8A-4147-A177-3AD203B41FA5}">
                      <a16:colId xmlns:a16="http://schemas.microsoft.com/office/drawing/2014/main" xmlns=""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160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 GIAO TIẾP –XÃ HỘI</a:t>
                      </a:r>
                      <a:endParaRPr kumimoji="0" lang="vi-VN"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Tương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giữa</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sự</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vật</a:t>
                      </a:r>
                      <a:r>
                        <a:rPr lang="en-US" altLang="en-US" sz="2400" dirty="0">
                          <a:latin typeface="Calibri" panose="020F0502020204030204" pitchFamily="34" charset="0"/>
                          <a:cs typeface="Calibri" panose="020F0502020204030204" pitchFamily="34" charset="0"/>
                        </a:rPr>
                        <a:t> ở </a:t>
                      </a:r>
                      <a:r>
                        <a:rPr lang="en-US" altLang="en-US" sz="2400" dirty="0" err="1">
                          <a:latin typeface="Calibri" panose="020F0502020204030204" pitchFamily="34" charset="0"/>
                          <a:cs typeface="Calibri" panose="020F0502020204030204" pitchFamily="34" charset="0"/>
                        </a:rPr>
                        <a:t>những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tình</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huống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khác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nhau</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Phản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hồi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những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sinh</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hoạt</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xã</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hội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hàng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ngày</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Giao</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tiếp</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bạn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lớn</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Chơi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bạn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lớn</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Tương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môi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trường</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Hiểu</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bản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thân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khác</a:t>
                      </a:r>
                      <a:endParaRPr lang="en-US" altLang="en-US" sz="2400" dirty="0">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41</a:t>
            </a:fld>
            <a:endParaRPr lang="en-US" altLang="en-US">
              <a:solidFill>
                <a:srgbClr val="045C75"/>
              </a:solidFill>
            </a:endParaRPr>
          </a:p>
        </p:txBody>
      </p:sp>
    </p:spTree>
    <p:custDataLst>
      <p:tags r:id="rId1"/>
    </p:custDataLst>
    <p:extLst>
      <p:ext uri="{BB962C8B-B14F-4D97-AF65-F5344CB8AC3E}">
        <p14:creationId xmlns:p14="http://schemas.microsoft.com/office/powerpoint/2010/main" val="588976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91440"/>
            <a:ext cx="5379720" cy="1290320"/>
          </a:xfrm>
        </p:spPr>
        <p:txBody>
          <a:bodyPr>
            <a:noAutofit/>
          </a:bodyPr>
          <a:lstStyle/>
          <a:p>
            <a:pPr>
              <a:lnSpc>
                <a:spcPct val="100000"/>
              </a:lnSpc>
              <a:spcAft>
                <a:spcPts val="600"/>
              </a:spcAft>
            </a:pPr>
            <a:r>
              <a:rPr lang="en-US" altLang="en-US" sz="2200" b="1" dirty="0"/>
              <a:t>SỞ GIÁO DỤC VÀ ĐÀO TẠO ….</a:t>
            </a:r>
            <a:br>
              <a:rPr lang="en-US" altLang="en-US" sz="2200" b="1" dirty="0"/>
            </a:br>
            <a:r>
              <a:rPr lang="en-US" altLang="en-US" sz="2200" b="1" dirty="0"/>
              <a:t>PHÒNG GIÁO DỤC VÀ ĐÀO TẠO…</a:t>
            </a:r>
            <a:br>
              <a:rPr lang="en-US" altLang="en-US" sz="2200" b="1" dirty="0"/>
            </a:br>
            <a:r>
              <a:rPr lang="en-US" altLang="en-US" sz="2200" b="1" dirty="0"/>
              <a:t>TRƯỜNG MẦM NON…</a:t>
            </a:r>
          </a:p>
        </p:txBody>
      </p:sp>
      <p:sp>
        <p:nvSpPr>
          <p:cNvPr id="72707" name="Rectangle 3"/>
          <p:cNvSpPr>
            <a:spLocks noGrp="1" noChangeArrowheads="1"/>
          </p:cNvSpPr>
          <p:nvPr>
            <p:ph idx="1"/>
          </p:nvPr>
        </p:nvSpPr>
        <p:spPr>
          <a:xfrm>
            <a:off x="914400" y="404946"/>
            <a:ext cx="10439400" cy="6453053"/>
          </a:xfrm>
        </p:spPr>
        <p:txBody>
          <a:bodyPr>
            <a:noAutofit/>
          </a:bodyPr>
          <a:lstStyle/>
          <a:p>
            <a:pPr algn="ctr">
              <a:lnSpc>
                <a:spcPct val="100000"/>
              </a:lnSpc>
              <a:spcAft>
                <a:spcPts val="600"/>
              </a:spcAft>
              <a:buNone/>
            </a:pPr>
            <a:endParaRPr lang="en-US" altLang="en-US" sz="2000" b="1" dirty="0"/>
          </a:p>
          <a:p>
            <a:pPr algn="ctr">
              <a:lnSpc>
                <a:spcPct val="100000"/>
              </a:lnSpc>
              <a:spcAft>
                <a:spcPts val="600"/>
              </a:spcAft>
              <a:buNone/>
            </a:pPr>
            <a:endParaRPr lang="en-US" altLang="en-US" sz="2000" b="1" dirty="0"/>
          </a:p>
          <a:p>
            <a:pPr marL="0" indent="0">
              <a:lnSpc>
                <a:spcPct val="100000"/>
              </a:lnSpc>
              <a:spcAft>
                <a:spcPts val="600"/>
              </a:spcAft>
              <a:buNone/>
            </a:pPr>
            <a:endParaRPr lang="en-US" altLang="en-US" sz="2000" dirty="0"/>
          </a:p>
          <a:p>
            <a:pPr marL="0" indent="0">
              <a:lnSpc>
                <a:spcPct val="100000"/>
              </a:lnSpc>
              <a:spcAft>
                <a:spcPts val="600"/>
              </a:spcAft>
              <a:buNone/>
            </a:pPr>
            <a:endParaRPr lang="en-US" altLang="en-US" sz="2000" dirty="0"/>
          </a:p>
          <a:p>
            <a:pPr marL="0" indent="0">
              <a:lnSpc>
                <a:spcPct val="100000"/>
              </a:lnSpc>
              <a:spcAft>
                <a:spcPts val="600"/>
              </a:spcAft>
              <a:buNone/>
            </a:pPr>
            <a:endParaRPr lang="en-US" altLang="en-US" sz="2000" dirty="0"/>
          </a:p>
          <a:p>
            <a:pPr>
              <a:lnSpc>
                <a:spcPct val="100000"/>
              </a:lnSpc>
              <a:spcAft>
                <a:spcPts val="600"/>
              </a:spcAft>
            </a:pPr>
            <a:endParaRPr lang="en-US" altLang="en-US" sz="2000" dirty="0"/>
          </a:p>
          <a:p>
            <a:pPr>
              <a:lnSpc>
                <a:spcPct val="100000"/>
              </a:lnSpc>
              <a:spcAft>
                <a:spcPts val="600"/>
              </a:spcAft>
            </a:pPr>
            <a:endParaRPr lang="en-US" altLang="en-US" sz="2000" dirty="0"/>
          </a:p>
          <a:p>
            <a:pPr marL="0" indent="0" algn="ctr">
              <a:lnSpc>
                <a:spcPct val="100000"/>
              </a:lnSpc>
              <a:spcAft>
                <a:spcPts val="600"/>
              </a:spcAft>
              <a:buNone/>
            </a:pPr>
            <a:endParaRPr lang="en-US" altLang="en-US" sz="2000" b="1" dirty="0"/>
          </a:p>
          <a:p>
            <a:pPr marL="0" indent="0" algn="ctr">
              <a:lnSpc>
                <a:spcPct val="100000"/>
              </a:lnSpc>
              <a:spcAft>
                <a:spcPts val="600"/>
              </a:spcAft>
              <a:buNone/>
            </a:pPr>
            <a:r>
              <a:rPr lang="en-US" altLang="en-US" sz="2300" b="1" dirty="0" err="1"/>
              <a:t>Năm</a:t>
            </a:r>
            <a:r>
              <a:rPr lang="en-US" altLang="en-US" sz="2300" b="1" dirty="0"/>
              <a:t> </a:t>
            </a:r>
            <a:r>
              <a:rPr lang="en-US" altLang="en-US" sz="2300" b="1" dirty="0" err="1"/>
              <a:t>học</a:t>
            </a:r>
            <a:r>
              <a:rPr lang="en-US" altLang="en-US" sz="2300" b="1" dirty="0"/>
              <a:t>: 2021               </a:t>
            </a:r>
            <a:r>
              <a:rPr lang="en-US" altLang="en-US" sz="2300" b="1" dirty="0" err="1"/>
              <a:t>Lớp</a:t>
            </a:r>
            <a:endParaRPr lang="en-US" altLang="en-US" sz="2300" b="1" dirty="0"/>
          </a:p>
          <a:p>
            <a:pPr marL="0" indent="0">
              <a:lnSpc>
                <a:spcPct val="100000"/>
              </a:lnSpc>
              <a:spcAft>
                <a:spcPts val="600"/>
              </a:spcAft>
              <a:buNone/>
            </a:pPr>
            <a:r>
              <a:rPr lang="en-US" altLang="en-US" sz="2300" dirty="0" err="1"/>
              <a:t>Giáo</a:t>
            </a:r>
            <a:r>
              <a:rPr lang="en-US" altLang="en-US" sz="2300" dirty="0"/>
              <a:t> </a:t>
            </a:r>
            <a:r>
              <a:rPr lang="en-US" altLang="en-US" sz="2300" dirty="0" err="1"/>
              <a:t>viên</a:t>
            </a:r>
            <a:r>
              <a:rPr lang="en-US" altLang="en-US" sz="2300" dirty="0"/>
              <a:t> 1:</a:t>
            </a:r>
          </a:p>
          <a:p>
            <a:pPr marL="0" indent="0">
              <a:lnSpc>
                <a:spcPct val="100000"/>
              </a:lnSpc>
              <a:spcAft>
                <a:spcPts val="600"/>
              </a:spcAft>
              <a:buNone/>
            </a:pPr>
            <a:r>
              <a:rPr lang="en-US" altLang="en-US" sz="2300" dirty="0" err="1"/>
              <a:t>Giáo</a:t>
            </a:r>
            <a:r>
              <a:rPr lang="en-US" altLang="en-US" sz="2300" dirty="0"/>
              <a:t> </a:t>
            </a:r>
            <a:r>
              <a:rPr lang="en-US" altLang="en-US" sz="2300" dirty="0" err="1"/>
              <a:t>viên</a:t>
            </a:r>
            <a:r>
              <a:rPr lang="en-US" altLang="en-US" sz="2300" dirty="0"/>
              <a:t> 2:</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4DB204-8CB7-49DC-AD59-029C64927349}" type="slidenum">
              <a:rPr lang="en-US" altLang="en-US">
                <a:solidFill>
                  <a:srgbClr val="045C75"/>
                </a:solidFill>
              </a:rPr>
              <a:pPr eaLnBrk="1" hangingPunct="1"/>
              <a:t>42</a:t>
            </a:fld>
            <a:endParaRPr lang="en-US" altLang="en-US">
              <a:solidFill>
                <a:srgbClr val="045C75"/>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18753386"/>
              </p:ext>
            </p:extLst>
          </p:nvPr>
        </p:nvGraphicFramePr>
        <p:xfrm>
          <a:off x="1584961" y="1483360"/>
          <a:ext cx="10473508" cy="1767840"/>
        </p:xfrm>
        <a:graphic>
          <a:graphicData uri="http://schemas.openxmlformats.org/drawingml/2006/table">
            <a:tbl>
              <a:tblPr firstRow="1" bandRow="1">
                <a:tableStyleId>{5C22544A-7EE6-4342-B048-85BDC9FD1C3A}</a:tableStyleId>
              </a:tblPr>
              <a:tblGrid>
                <a:gridCol w="5236754">
                  <a:extLst>
                    <a:ext uri="{9D8B030D-6E8A-4147-A177-3AD203B41FA5}">
                      <a16:colId xmlns:a16="http://schemas.microsoft.com/office/drawing/2014/main" xmlns="" val="1278285504"/>
                    </a:ext>
                  </a:extLst>
                </a:gridCol>
                <a:gridCol w="5236754">
                  <a:extLst>
                    <a:ext uri="{9D8B030D-6E8A-4147-A177-3AD203B41FA5}">
                      <a16:colId xmlns:a16="http://schemas.microsoft.com/office/drawing/2014/main" xmlns="" val="4269399082"/>
                    </a:ext>
                  </a:extLst>
                </a:gridCol>
              </a:tblGrid>
              <a:tr h="431800">
                <a:tc>
                  <a:txBody>
                    <a:bodyPr/>
                    <a:lstStyle/>
                    <a:p>
                      <a:r>
                        <a:rPr lang="en-US" altLang="en-US" sz="2300" dirty="0" err="1"/>
                        <a:t>Họ</a:t>
                      </a:r>
                      <a:r>
                        <a:rPr lang="en-US" altLang="en-US" sz="2300" dirty="0"/>
                        <a:t> </a:t>
                      </a:r>
                      <a:r>
                        <a:rPr lang="en-US" altLang="en-US" sz="2300" dirty="0" err="1"/>
                        <a:t>và</a:t>
                      </a:r>
                      <a:r>
                        <a:rPr lang="en-US" altLang="en-US" sz="2300" dirty="0"/>
                        <a:t> </a:t>
                      </a:r>
                      <a:r>
                        <a:rPr lang="en-US" altLang="en-US" sz="2300" dirty="0" err="1"/>
                        <a:t>tên</a:t>
                      </a:r>
                      <a:r>
                        <a:rPr lang="en-US" altLang="en-US" sz="2300" dirty="0"/>
                        <a:t> </a:t>
                      </a:r>
                      <a:r>
                        <a:rPr lang="en-US" altLang="en-US" sz="2300" dirty="0" err="1"/>
                        <a:t>trẻ</a:t>
                      </a:r>
                      <a:r>
                        <a:rPr lang="en-US" altLang="en-US" sz="2300" dirty="0"/>
                        <a:t>:</a:t>
                      </a:r>
                      <a:endParaRPr lang="en-US" sz="2300" dirty="0"/>
                    </a:p>
                  </a:txBody>
                  <a:tcPr/>
                </a:tc>
                <a:tc>
                  <a:txBody>
                    <a:bodyPr/>
                    <a:lstStyle/>
                    <a:p>
                      <a:r>
                        <a:rPr lang="en-US" altLang="en-US" sz="2300" dirty="0" err="1"/>
                        <a:t>Họ</a:t>
                      </a:r>
                      <a:r>
                        <a:rPr lang="en-US" altLang="en-US" sz="2300" dirty="0"/>
                        <a:t> </a:t>
                      </a:r>
                      <a:r>
                        <a:rPr lang="en-US" altLang="en-US" sz="2300" dirty="0" err="1"/>
                        <a:t>và</a:t>
                      </a:r>
                      <a:r>
                        <a:rPr lang="en-US" altLang="en-US" sz="2300" dirty="0"/>
                        <a:t> </a:t>
                      </a:r>
                      <a:r>
                        <a:rPr lang="en-US" altLang="en-US" sz="2300" dirty="0" err="1"/>
                        <a:t>tên</a:t>
                      </a:r>
                      <a:r>
                        <a:rPr lang="en-US" altLang="en-US" sz="2300" dirty="0"/>
                        <a:t> </a:t>
                      </a:r>
                      <a:r>
                        <a:rPr lang="en-US" altLang="en-US" sz="2300" dirty="0" err="1"/>
                        <a:t>bố</a:t>
                      </a:r>
                      <a:r>
                        <a:rPr lang="en-US" altLang="en-US" sz="2300" dirty="0"/>
                        <a:t> </a:t>
                      </a:r>
                      <a:r>
                        <a:rPr lang="en-US" altLang="en-US" sz="2300" dirty="0" err="1"/>
                        <a:t>hoặc</a:t>
                      </a:r>
                      <a:r>
                        <a:rPr lang="en-US" altLang="en-US" sz="2300" dirty="0"/>
                        <a:t> </a:t>
                      </a:r>
                      <a:r>
                        <a:rPr lang="en-US" altLang="en-US" sz="2300" dirty="0" err="1"/>
                        <a:t>mẹ</a:t>
                      </a:r>
                      <a:r>
                        <a:rPr lang="en-US" altLang="en-US" sz="2300" dirty="0"/>
                        <a:t>:</a:t>
                      </a:r>
                      <a:endParaRPr lang="en-US" sz="2300" dirty="0"/>
                    </a:p>
                  </a:txBody>
                  <a:tcPr/>
                </a:tc>
                <a:extLst>
                  <a:ext uri="{0D108BD9-81ED-4DB2-BD59-A6C34878D82A}">
                    <a16:rowId xmlns:a16="http://schemas.microsoft.com/office/drawing/2014/main" xmlns="" val="924667479"/>
                  </a:ext>
                </a:extLst>
              </a:tr>
              <a:tr h="431800">
                <a:tc>
                  <a:txBody>
                    <a:bodyPr/>
                    <a:lstStyle/>
                    <a:p>
                      <a:r>
                        <a:rPr lang="en-US" altLang="en-US" sz="2300" dirty="0" err="1"/>
                        <a:t>Ngày</a:t>
                      </a:r>
                      <a:r>
                        <a:rPr lang="en-US" altLang="en-US" sz="2300" dirty="0"/>
                        <a:t>, </a:t>
                      </a:r>
                      <a:r>
                        <a:rPr lang="en-US" altLang="en-US" sz="2300" dirty="0" err="1"/>
                        <a:t>tháng</a:t>
                      </a:r>
                      <a:r>
                        <a:rPr lang="en-US" altLang="en-US" sz="2300" dirty="0"/>
                        <a:t>, </a:t>
                      </a:r>
                      <a:r>
                        <a:rPr lang="en-US" altLang="en-US" sz="2300" dirty="0" err="1"/>
                        <a:t>năm</a:t>
                      </a:r>
                      <a:r>
                        <a:rPr lang="en-US" altLang="en-US" sz="2300" dirty="0"/>
                        <a:t> </a:t>
                      </a:r>
                      <a:r>
                        <a:rPr lang="en-US" altLang="en-US" sz="2300" dirty="0" err="1"/>
                        <a:t>sinh</a:t>
                      </a:r>
                      <a:r>
                        <a:rPr lang="en-US" altLang="en-US" sz="2300" dirty="0"/>
                        <a:t>:</a:t>
                      </a:r>
                      <a:endParaRPr lang="en-US" sz="2300" dirty="0"/>
                    </a:p>
                  </a:txBody>
                  <a:tcPr/>
                </a:tc>
                <a:tc>
                  <a:txBody>
                    <a:bodyPr/>
                    <a:lstStyle/>
                    <a:p>
                      <a:r>
                        <a:rPr lang="en-US" altLang="en-US" sz="2300" dirty="0" err="1"/>
                        <a:t>Địa</a:t>
                      </a:r>
                      <a:r>
                        <a:rPr lang="en-US" altLang="en-US" sz="2300" dirty="0"/>
                        <a:t> </a:t>
                      </a:r>
                      <a:r>
                        <a:rPr lang="en-US" altLang="en-US" sz="2300" dirty="0" err="1"/>
                        <a:t>chỉ</a:t>
                      </a:r>
                      <a:r>
                        <a:rPr lang="en-US" altLang="en-US" sz="2300" dirty="0"/>
                        <a:t>:</a:t>
                      </a:r>
                      <a:endParaRPr lang="en-US" sz="2300" dirty="0"/>
                    </a:p>
                  </a:txBody>
                  <a:tcPr/>
                </a:tc>
                <a:extLst>
                  <a:ext uri="{0D108BD9-81ED-4DB2-BD59-A6C34878D82A}">
                    <a16:rowId xmlns:a16="http://schemas.microsoft.com/office/drawing/2014/main" xmlns="" val="206925770"/>
                  </a:ext>
                </a:extLst>
              </a:tr>
              <a:tr h="431800">
                <a:tc>
                  <a:txBody>
                    <a:bodyPr/>
                    <a:lstStyle/>
                    <a:p>
                      <a:r>
                        <a:rPr lang="en-US" altLang="en-US" sz="2300" dirty="0" err="1"/>
                        <a:t>Khuyết</a:t>
                      </a:r>
                      <a:r>
                        <a:rPr lang="en-US" altLang="en-US" sz="2300" dirty="0"/>
                        <a:t> </a:t>
                      </a:r>
                      <a:r>
                        <a:rPr lang="en-US" altLang="en-US" sz="2300" dirty="0" err="1"/>
                        <a:t>tật</a:t>
                      </a:r>
                      <a:r>
                        <a:rPr lang="en-US" altLang="en-US" sz="2300" dirty="0"/>
                        <a:t> </a:t>
                      </a:r>
                      <a:r>
                        <a:rPr lang="en-US" altLang="en-US" sz="2300" dirty="0" err="1"/>
                        <a:t>chính</a:t>
                      </a:r>
                      <a:r>
                        <a:rPr lang="en-US" altLang="en-US" sz="2300" dirty="0"/>
                        <a:t>:</a:t>
                      </a:r>
                      <a:endParaRPr lang="en-US" sz="2300" dirty="0"/>
                    </a:p>
                  </a:txBody>
                  <a:tcPr/>
                </a:tc>
                <a:tc>
                  <a:txBody>
                    <a:bodyPr/>
                    <a:lstStyle/>
                    <a:p>
                      <a:r>
                        <a:rPr lang="en-US" altLang="en-US" sz="2300" dirty="0" err="1"/>
                        <a:t>Điện</a:t>
                      </a:r>
                      <a:r>
                        <a:rPr lang="en-US" altLang="en-US" sz="2300" dirty="0"/>
                        <a:t> </a:t>
                      </a:r>
                      <a:r>
                        <a:rPr lang="en-US" altLang="en-US" sz="2300" dirty="0" err="1"/>
                        <a:t>thoại</a:t>
                      </a:r>
                      <a:r>
                        <a:rPr lang="en-US" altLang="en-US" sz="2300" dirty="0"/>
                        <a:t>: </a:t>
                      </a:r>
                      <a:endParaRPr lang="en-US" sz="2300" dirty="0"/>
                    </a:p>
                  </a:txBody>
                  <a:tcPr/>
                </a:tc>
                <a:extLst>
                  <a:ext uri="{0D108BD9-81ED-4DB2-BD59-A6C34878D82A}">
                    <a16:rowId xmlns:a16="http://schemas.microsoft.com/office/drawing/2014/main" xmlns="" val="482792238"/>
                  </a:ext>
                </a:extLst>
              </a:tr>
              <a:tr h="431800">
                <a:tc>
                  <a:txBody>
                    <a:bodyPr/>
                    <a:lstStyle/>
                    <a:p>
                      <a:endParaRPr lang="en-US"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300" dirty="0" err="1"/>
                        <a:t>Nghề</a:t>
                      </a:r>
                      <a:r>
                        <a:rPr lang="en-US" altLang="en-US" sz="2300" dirty="0"/>
                        <a:t> </a:t>
                      </a:r>
                      <a:r>
                        <a:rPr lang="en-US" altLang="en-US" sz="2300" dirty="0" err="1"/>
                        <a:t>nghiệp</a:t>
                      </a:r>
                      <a:r>
                        <a:rPr lang="en-US" altLang="en-US" sz="2300" dirty="0"/>
                        <a:t>:</a:t>
                      </a:r>
                      <a:endParaRPr lang="en-US" sz="2300" dirty="0"/>
                    </a:p>
                  </a:txBody>
                  <a:tcPr/>
                </a:tc>
                <a:extLst>
                  <a:ext uri="{0D108BD9-81ED-4DB2-BD59-A6C34878D82A}">
                    <a16:rowId xmlns:a16="http://schemas.microsoft.com/office/drawing/2014/main" xmlns="" val="353786448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60163103"/>
              </p:ext>
            </p:extLst>
          </p:nvPr>
        </p:nvGraphicFramePr>
        <p:xfrm>
          <a:off x="1584960" y="3155410"/>
          <a:ext cx="10473508" cy="1325880"/>
        </p:xfrm>
        <a:graphic>
          <a:graphicData uri="http://schemas.openxmlformats.org/drawingml/2006/table">
            <a:tbl>
              <a:tblPr firstRow="1" bandRow="1">
                <a:tableStyleId>{5C22544A-7EE6-4342-B048-85BDC9FD1C3A}</a:tableStyleId>
              </a:tblPr>
              <a:tblGrid>
                <a:gridCol w="10473508">
                  <a:extLst>
                    <a:ext uri="{9D8B030D-6E8A-4147-A177-3AD203B41FA5}">
                      <a16:colId xmlns:a16="http://schemas.microsoft.com/office/drawing/2014/main" xmlns="" val="3058755220"/>
                    </a:ext>
                  </a:extLst>
                </a:gridCol>
              </a:tblGrid>
              <a:tr h="349472">
                <a:tc>
                  <a:txBody>
                    <a:bodyPr/>
                    <a:lstStyle/>
                    <a:p>
                      <a:pPr>
                        <a:spcAft>
                          <a:spcPts val="600"/>
                        </a:spcAft>
                      </a:pPr>
                      <a:r>
                        <a:rPr lang="en-US" altLang="en-US" sz="2300" dirty="0" err="1"/>
                        <a:t>Khi</a:t>
                      </a:r>
                      <a:r>
                        <a:rPr lang="en-US" altLang="en-US" sz="2300" dirty="0"/>
                        <a:t> </a:t>
                      </a:r>
                      <a:r>
                        <a:rPr lang="en-US" altLang="en-US" sz="2300" dirty="0" err="1"/>
                        <a:t>cần</a:t>
                      </a:r>
                      <a:r>
                        <a:rPr lang="en-US" altLang="en-US" sz="2300" dirty="0"/>
                        <a:t> </a:t>
                      </a:r>
                      <a:r>
                        <a:rPr lang="en-US" altLang="en-US" sz="2300" dirty="0" err="1"/>
                        <a:t>báo</a:t>
                      </a:r>
                      <a:r>
                        <a:rPr lang="en-US" altLang="en-US" sz="2300" dirty="0"/>
                        <a:t> tin </a:t>
                      </a:r>
                      <a:r>
                        <a:rPr lang="en-US" altLang="en-US" sz="2300" dirty="0" err="1"/>
                        <a:t>cho</a:t>
                      </a:r>
                      <a:r>
                        <a:rPr lang="en-US" altLang="en-US" sz="2300" dirty="0"/>
                        <a:t> :</a:t>
                      </a:r>
                    </a:p>
                  </a:txBody>
                  <a:tcPr/>
                </a:tc>
                <a:extLst>
                  <a:ext uri="{0D108BD9-81ED-4DB2-BD59-A6C34878D82A}">
                    <a16:rowId xmlns:a16="http://schemas.microsoft.com/office/drawing/2014/main" xmlns="" val="2648847964"/>
                  </a:ext>
                </a:extLst>
              </a:tr>
              <a:tr h="349472">
                <a:tc>
                  <a:txBody>
                    <a:bodyPr/>
                    <a:lstStyle/>
                    <a:p>
                      <a:r>
                        <a:rPr lang="en-US" altLang="en-US" sz="2300" dirty="0" err="1"/>
                        <a:t>Địa</a:t>
                      </a:r>
                      <a:r>
                        <a:rPr lang="en-US" altLang="en-US" sz="2300" dirty="0"/>
                        <a:t> </a:t>
                      </a:r>
                      <a:r>
                        <a:rPr lang="en-US" altLang="en-US" sz="2300" dirty="0" err="1"/>
                        <a:t>chỉ</a:t>
                      </a:r>
                      <a:r>
                        <a:rPr lang="en-US" altLang="en-US" sz="2300" dirty="0"/>
                        <a:t>:</a:t>
                      </a:r>
                      <a:endParaRPr lang="en-US" sz="2300" dirty="0"/>
                    </a:p>
                  </a:txBody>
                  <a:tcPr/>
                </a:tc>
                <a:extLst>
                  <a:ext uri="{0D108BD9-81ED-4DB2-BD59-A6C34878D82A}">
                    <a16:rowId xmlns:a16="http://schemas.microsoft.com/office/drawing/2014/main" xmlns="" val="517903489"/>
                  </a:ext>
                </a:extLst>
              </a:tr>
              <a:tr h="349472">
                <a:tc>
                  <a:txBody>
                    <a:bodyPr/>
                    <a:lstStyle/>
                    <a:p>
                      <a:r>
                        <a:rPr lang="en-US" altLang="en-US" sz="2300" dirty="0" err="1"/>
                        <a:t>Điện</a:t>
                      </a:r>
                      <a:r>
                        <a:rPr lang="en-US" altLang="en-US" sz="2300" dirty="0"/>
                        <a:t> </a:t>
                      </a:r>
                      <a:r>
                        <a:rPr lang="en-US" altLang="en-US" sz="2300" dirty="0" err="1"/>
                        <a:t>thoại</a:t>
                      </a:r>
                      <a:r>
                        <a:rPr lang="en-US" altLang="en-US" sz="2300" dirty="0"/>
                        <a:t>:</a:t>
                      </a:r>
                      <a:endParaRPr lang="en-US" sz="2300" dirty="0"/>
                    </a:p>
                  </a:txBody>
                  <a:tcPr/>
                </a:tc>
                <a:extLst>
                  <a:ext uri="{0D108BD9-81ED-4DB2-BD59-A6C34878D82A}">
                    <a16:rowId xmlns:a16="http://schemas.microsoft.com/office/drawing/2014/main" xmlns="" val="3854667321"/>
                  </a:ext>
                </a:extLst>
              </a:tr>
            </a:tbl>
          </a:graphicData>
        </a:graphic>
      </p:graphicFrame>
      <p:sp>
        <p:nvSpPr>
          <p:cNvPr id="8" name="Rectangle 2"/>
          <p:cNvSpPr txBox="1">
            <a:spLocks noChangeArrowheads="1"/>
          </p:cNvSpPr>
          <p:nvPr/>
        </p:nvSpPr>
        <p:spPr>
          <a:xfrm>
            <a:off x="4429760" y="243840"/>
            <a:ext cx="7039428" cy="704469"/>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spcAft>
                <a:spcPts val="600"/>
              </a:spcAft>
            </a:pPr>
            <a:r>
              <a:rPr lang="en-US" altLang="en-US" sz="2600" b="1" dirty="0"/>
              <a:t> </a:t>
            </a:r>
            <a:r>
              <a:rPr lang="en-US" altLang="en-US" sz="2800" b="1" dirty="0"/>
              <a:t>KẾ HOẠCH GIÁO DỤC CÁ NHÂN TRẺ KHUYẾT TẬT</a:t>
            </a:r>
            <a:endParaRPr lang="en-US" altLang="en-US" sz="2800" dirty="0"/>
          </a:p>
        </p:txBody>
      </p:sp>
    </p:spTree>
    <p:custDataLst>
      <p:tags r:id="rId1"/>
    </p:custDataLst>
    <p:extLst>
      <p:ext uri="{BB962C8B-B14F-4D97-AF65-F5344CB8AC3E}">
        <p14:creationId xmlns:p14="http://schemas.microsoft.com/office/powerpoint/2010/main" val="35841530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97" y="156752"/>
            <a:ext cx="10543903" cy="653143"/>
          </a:xfrm>
        </p:spPr>
        <p:txBody>
          <a:bodyPr>
            <a:normAutofit/>
          </a:bodyPr>
          <a:lstStyle/>
          <a:p>
            <a:pPr algn="ctr"/>
            <a:r>
              <a:rPr lang="vi-VN" sz="2800" b="1" dirty="0">
                <a:latin typeface="+mn-lt"/>
              </a:rPr>
              <a:t>NHỮNG ĐẶC ĐIỂM CHÍNH CỦA </a:t>
            </a:r>
            <a:r>
              <a:rPr lang="en-US" sz="2800" b="1" dirty="0">
                <a:latin typeface="+mn-lt"/>
              </a:rPr>
              <a:t>TRẺ</a:t>
            </a:r>
            <a:endParaRPr lang="en-US" sz="2800" dirty="0">
              <a:latin typeface="+mn-lt"/>
            </a:endParaRPr>
          </a:p>
        </p:txBody>
      </p:sp>
      <p:sp>
        <p:nvSpPr>
          <p:cNvPr id="10" name="Content Placeholder 9"/>
          <p:cNvSpPr>
            <a:spLocks noGrp="1"/>
          </p:cNvSpPr>
          <p:nvPr>
            <p:ph idx="1"/>
          </p:nvPr>
        </p:nvSpPr>
        <p:spPr>
          <a:xfrm>
            <a:off x="203200" y="1747517"/>
            <a:ext cx="11150600" cy="5110483"/>
          </a:xfrm>
        </p:spPr>
        <p:txBody>
          <a:bodyPr>
            <a:noAutofit/>
          </a:bodyPr>
          <a:lstStyle/>
          <a:p>
            <a:pPr marL="0" indent="0">
              <a:buNone/>
            </a:pPr>
            <a:r>
              <a:rPr lang="en-US" sz="2600" b="1" dirty="0"/>
              <a:t>1. </a:t>
            </a:r>
            <a:r>
              <a:rPr lang="en-US" sz="2600" b="1" dirty="0" err="1"/>
              <a:t>Điểm</a:t>
            </a:r>
            <a:r>
              <a:rPr lang="en-US" sz="2600" b="1" dirty="0"/>
              <a:t> </a:t>
            </a:r>
            <a:r>
              <a:rPr lang="en-US" sz="2600" b="1" dirty="0" err="1"/>
              <a:t>mạnh</a:t>
            </a:r>
            <a:r>
              <a:rPr lang="en-US" sz="2600" i="1" dirty="0"/>
              <a:t> </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r>
              <a:rPr lang="en-US" sz="2600" b="1" dirty="0"/>
              <a:t> </a:t>
            </a:r>
          </a:p>
          <a:p>
            <a:pPr marL="0" indent="0">
              <a:buNone/>
            </a:pPr>
            <a:r>
              <a:rPr lang="en-US" sz="2600" b="1" dirty="0"/>
              <a:t>2. </a:t>
            </a:r>
            <a:r>
              <a:rPr lang="en-US" sz="2600" b="1" dirty="0" err="1"/>
              <a:t>Khó</a:t>
            </a:r>
            <a:r>
              <a:rPr lang="en-US" sz="2600" b="1" dirty="0"/>
              <a:t> </a:t>
            </a:r>
            <a:r>
              <a:rPr lang="en-US" sz="2600" b="1" dirty="0" err="1"/>
              <a:t>khăn</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p>
          <a:p>
            <a:pPr marL="0" indent="0">
              <a:buNone/>
            </a:pPr>
            <a:r>
              <a:rPr lang="en-US" sz="2600" b="1" dirty="0"/>
              <a:t>3. </a:t>
            </a:r>
            <a:r>
              <a:rPr lang="en-US" sz="2600" b="1" dirty="0" err="1"/>
              <a:t>Nhu</a:t>
            </a:r>
            <a:r>
              <a:rPr lang="en-US" sz="2600" b="1" dirty="0"/>
              <a:t> </a:t>
            </a:r>
            <a:r>
              <a:rPr lang="en-US" sz="2600" b="1" dirty="0" err="1"/>
              <a:t>cầu</a:t>
            </a:r>
            <a:r>
              <a:rPr lang="en-US" sz="2600" b="1" dirty="0"/>
              <a:t> </a:t>
            </a:r>
            <a:r>
              <a:rPr lang="en-US" sz="2600" b="1" dirty="0" err="1"/>
              <a:t>của</a:t>
            </a:r>
            <a:r>
              <a:rPr lang="en-US" sz="2600" b="1" dirty="0"/>
              <a:t> </a:t>
            </a:r>
            <a:r>
              <a:rPr lang="en-US" sz="2600" b="1" dirty="0" err="1"/>
              <a:t>trẻ</a:t>
            </a:r>
            <a:r>
              <a:rPr lang="en-US" sz="2600" b="1" dirty="0"/>
              <a:t> </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thích</a:t>
            </a:r>
            <a:r>
              <a:rPr lang="en-US" sz="2600" i="1" dirty="0"/>
              <a:t> </a:t>
            </a:r>
            <a:r>
              <a:rPr lang="en-US" sz="2600" i="1" dirty="0" err="1"/>
              <a:t>ứng</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r>
              <a:rPr lang="vi-VN" sz="2600" i="1" dirty="0"/>
              <a:t> </a:t>
            </a:r>
            <a:r>
              <a:rPr lang="en-US" sz="2600" i="1" dirty="0" err="1"/>
              <a:t>nội</a:t>
            </a:r>
            <a:r>
              <a:rPr lang="en-US" sz="2600" i="1" dirty="0"/>
              <a:t> dung </a:t>
            </a:r>
            <a:r>
              <a:rPr lang="en-US" sz="2600" i="1" dirty="0" err="1"/>
              <a:t>khác</a:t>
            </a:r>
            <a:r>
              <a:rPr lang="en-US" sz="2600" i="1" dirty="0"/>
              <a:t>)</a:t>
            </a:r>
          </a:p>
          <a:p>
            <a:pPr marL="0" indent="0" algn="r">
              <a:buNone/>
            </a:pPr>
            <a:r>
              <a:rPr lang="vi-VN" sz="2600" i="1" dirty="0"/>
              <a:t>Ngày........ tháng....... năm 20...</a:t>
            </a:r>
            <a:endParaRPr lang="en-US" sz="2600" dirty="0"/>
          </a:p>
          <a:p>
            <a:endParaRPr lang="en-US" sz="2600" dirty="0"/>
          </a:p>
          <a:p>
            <a:pPr marL="0" indent="0">
              <a:buNone/>
            </a:pPr>
            <a:endParaRPr lang="en-US" sz="2600" dirty="0"/>
          </a:p>
        </p:txBody>
      </p:sp>
      <p:graphicFrame>
        <p:nvGraphicFramePr>
          <p:cNvPr id="13" name="Table 12"/>
          <p:cNvGraphicFramePr>
            <a:graphicFrameLocks noGrp="1"/>
          </p:cNvGraphicFramePr>
          <p:nvPr>
            <p:extLst>
              <p:ext uri="{D42A27DB-BD31-4B8C-83A1-F6EECF244321}">
                <p14:modId xmlns:p14="http://schemas.microsoft.com/office/powerpoint/2010/main" val="4211755279"/>
              </p:ext>
            </p:extLst>
          </p:nvPr>
        </p:nvGraphicFramePr>
        <p:xfrm>
          <a:off x="600891" y="6136639"/>
          <a:ext cx="10959738" cy="721361"/>
        </p:xfrm>
        <a:graphic>
          <a:graphicData uri="http://schemas.openxmlformats.org/drawingml/2006/table">
            <a:tbl>
              <a:tblPr firstRow="1" firstCol="1" bandRow="1">
                <a:tableStyleId>{5C22544A-7EE6-4342-B048-85BDC9FD1C3A}</a:tableStyleId>
              </a:tblPr>
              <a:tblGrid>
                <a:gridCol w="2530780">
                  <a:extLst>
                    <a:ext uri="{9D8B030D-6E8A-4147-A177-3AD203B41FA5}">
                      <a16:colId xmlns:a16="http://schemas.microsoft.com/office/drawing/2014/main" xmlns="" val="3839187298"/>
                    </a:ext>
                  </a:extLst>
                </a:gridCol>
                <a:gridCol w="4915148">
                  <a:extLst>
                    <a:ext uri="{9D8B030D-6E8A-4147-A177-3AD203B41FA5}">
                      <a16:colId xmlns:a16="http://schemas.microsoft.com/office/drawing/2014/main" xmlns="" val="824538862"/>
                    </a:ext>
                  </a:extLst>
                </a:gridCol>
                <a:gridCol w="3513810">
                  <a:extLst>
                    <a:ext uri="{9D8B030D-6E8A-4147-A177-3AD203B41FA5}">
                      <a16:colId xmlns:a16="http://schemas.microsoft.com/office/drawing/2014/main" xmlns="" val="1276268632"/>
                    </a:ext>
                  </a:extLst>
                </a:gridCol>
              </a:tblGrid>
              <a:tr h="721361">
                <a:tc>
                  <a:txBody>
                    <a:bodyPr/>
                    <a:lstStyle/>
                    <a:p>
                      <a:pPr indent="226695" algn="just">
                        <a:lnSpc>
                          <a:spcPct val="120000"/>
                        </a:lnSpc>
                        <a:spcBef>
                          <a:spcPts val="300"/>
                        </a:spcBef>
                        <a:spcAft>
                          <a:spcPts val="300"/>
                        </a:spcAft>
                      </a:pPr>
                      <a:r>
                        <a:rPr lang="vi-VN" sz="2800" dirty="0">
                          <a:solidFill>
                            <a:schemeClr val="tx1"/>
                          </a:solidFill>
                          <a:effectLst/>
                        </a:rPr>
                        <a:t>Hiệu trưởng</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tc>
                  <a:txBody>
                    <a:bodyPr/>
                    <a:lstStyle/>
                    <a:p>
                      <a:pPr indent="226695" algn="ctr">
                        <a:lnSpc>
                          <a:spcPct val="120000"/>
                        </a:lnSpc>
                        <a:spcBef>
                          <a:spcPts val="300"/>
                        </a:spcBef>
                        <a:spcAft>
                          <a:spcPts val="300"/>
                        </a:spcAft>
                      </a:pPr>
                      <a:r>
                        <a:rPr lang="vi-VN" sz="2800" dirty="0">
                          <a:solidFill>
                            <a:schemeClr val="tx1"/>
                          </a:solidFill>
                          <a:effectLst/>
                        </a:rPr>
                        <a:t>Đại diện gia đình</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tc>
                  <a:txBody>
                    <a:bodyPr/>
                    <a:lstStyle/>
                    <a:p>
                      <a:pPr indent="226695" algn="just">
                        <a:lnSpc>
                          <a:spcPct val="120000"/>
                        </a:lnSpc>
                        <a:spcBef>
                          <a:spcPts val="300"/>
                        </a:spcBef>
                        <a:spcAft>
                          <a:spcPts val="300"/>
                        </a:spcAft>
                      </a:pPr>
                      <a:r>
                        <a:rPr lang="en-US" sz="2800" dirty="0">
                          <a:solidFill>
                            <a:schemeClr val="tx1"/>
                          </a:solidFill>
                          <a:effectLst/>
                        </a:rPr>
                        <a:t>GV </a:t>
                      </a:r>
                      <a:r>
                        <a:rPr lang="en-US" sz="2800" dirty="0" err="1">
                          <a:solidFill>
                            <a:schemeClr val="tx1"/>
                          </a:solidFill>
                          <a:effectLst/>
                        </a:rPr>
                        <a:t>phụ</a:t>
                      </a:r>
                      <a:r>
                        <a:rPr lang="en-US" sz="2800" dirty="0">
                          <a:solidFill>
                            <a:schemeClr val="tx1"/>
                          </a:solidFill>
                          <a:effectLst/>
                        </a:rPr>
                        <a:t> </a:t>
                      </a:r>
                      <a:r>
                        <a:rPr lang="en-US" sz="2800" dirty="0" err="1">
                          <a:solidFill>
                            <a:schemeClr val="tx1"/>
                          </a:solidFill>
                          <a:effectLst/>
                        </a:rPr>
                        <a:t>trách</a:t>
                      </a:r>
                      <a:r>
                        <a:rPr lang="en-US" sz="2800" dirty="0">
                          <a:solidFill>
                            <a:schemeClr val="tx1"/>
                          </a:solidFill>
                          <a:effectLst/>
                        </a:rPr>
                        <a:t> </a:t>
                      </a:r>
                      <a:r>
                        <a:rPr lang="en-US" sz="2800" dirty="0" err="1">
                          <a:solidFill>
                            <a:schemeClr val="tx1"/>
                          </a:solidFill>
                          <a:effectLst/>
                        </a:rPr>
                        <a:t>lớp</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val="370516251"/>
                  </a:ext>
                </a:extLst>
              </a:tr>
            </a:tbl>
          </a:graphicData>
        </a:graphic>
      </p:graphicFrame>
    </p:spTree>
    <p:custDataLst>
      <p:tags r:id="rId1"/>
    </p:custDataLst>
    <p:extLst>
      <p:ext uri="{BB962C8B-B14F-4D97-AF65-F5344CB8AC3E}">
        <p14:creationId xmlns:p14="http://schemas.microsoft.com/office/powerpoint/2010/main" val="3453521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KẾ HOẠCH GIÁO DỤC CÁ NHÂN</a:t>
            </a:r>
            <a:r>
              <a:rPr lang="en-US" dirty="0"/>
              <a:t/>
            </a:r>
            <a:br>
              <a:rPr lang="en-US" dirty="0"/>
            </a:br>
            <a:endParaRPr lang="en-US" dirty="0"/>
          </a:p>
        </p:txBody>
      </p:sp>
      <p:sp>
        <p:nvSpPr>
          <p:cNvPr id="3" name="Content Placeholder 2"/>
          <p:cNvSpPr>
            <a:spLocks noGrp="1"/>
          </p:cNvSpPr>
          <p:nvPr>
            <p:ph idx="1"/>
          </p:nvPr>
        </p:nvSpPr>
        <p:spPr>
          <a:xfrm>
            <a:off x="833120" y="1333863"/>
            <a:ext cx="10520680" cy="5066620"/>
          </a:xfrm>
        </p:spPr>
        <p:txBody>
          <a:bodyPr>
            <a:normAutofit/>
          </a:bodyPr>
          <a:lstStyle/>
          <a:p>
            <a:r>
              <a:rPr lang="en-US" sz="2600" b="1" dirty="0"/>
              <a:t>MỤC TIÊU NĂM HỌC</a:t>
            </a:r>
            <a:endParaRPr lang="en-US" sz="2600" dirty="0"/>
          </a:p>
          <a:p>
            <a:pPr marL="0" indent="0">
              <a:buNone/>
            </a:pPr>
            <a:r>
              <a:rPr lang="en-US" sz="2600" b="1" i="1" dirty="0"/>
              <a:t>1. </a:t>
            </a:r>
            <a:r>
              <a:rPr lang="en-US" sz="2600" b="1" i="1" dirty="0" err="1"/>
              <a:t>Phát</a:t>
            </a:r>
            <a:r>
              <a:rPr lang="en-US" sz="2600" b="1" i="1" dirty="0"/>
              <a:t> </a:t>
            </a:r>
            <a:r>
              <a:rPr lang="en-US" sz="2600" b="1" i="1" dirty="0" err="1"/>
              <a:t>triển</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thô</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tinh</a:t>
            </a:r>
            <a:endParaRPr lang="en-US" sz="2600" b="1" i="1" dirty="0"/>
          </a:p>
          <a:p>
            <a:pPr marL="0" indent="0">
              <a:buNone/>
            </a:pPr>
            <a:r>
              <a:rPr lang="en-US" sz="2600" b="1" i="1" dirty="0"/>
              <a:t>2. </a:t>
            </a:r>
            <a:r>
              <a:rPr lang="en-US" sz="2600" b="1" i="1" dirty="0" err="1"/>
              <a:t>Kĩ</a:t>
            </a:r>
            <a:r>
              <a:rPr lang="en-US" sz="2600" b="1" i="1" dirty="0"/>
              <a:t> </a:t>
            </a:r>
            <a:r>
              <a:rPr lang="en-US" sz="2600" b="1" i="1" dirty="0" err="1"/>
              <a:t>năng</a:t>
            </a:r>
            <a:r>
              <a:rPr lang="en-US" sz="2600" b="1" i="1" dirty="0"/>
              <a:t> </a:t>
            </a:r>
            <a:r>
              <a:rPr lang="en-US" sz="2600" b="1" i="1" dirty="0" err="1"/>
              <a:t>tự</a:t>
            </a:r>
            <a:r>
              <a:rPr lang="en-US" sz="2600" b="1" i="1" dirty="0"/>
              <a:t> </a:t>
            </a:r>
            <a:r>
              <a:rPr lang="en-US" sz="2600" b="1" i="1" dirty="0" err="1"/>
              <a:t>phục</a:t>
            </a:r>
            <a:r>
              <a:rPr lang="en-US" sz="2600" b="1" i="1" dirty="0"/>
              <a:t> </a:t>
            </a:r>
            <a:r>
              <a:rPr lang="en-US" sz="2600" b="1" i="1" dirty="0" err="1"/>
              <a:t>vụ</a:t>
            </a:r>
            <a:r>
              <a:rPr lang="en-US" sz="2600" b="1" i="1" dirty="0"/>
              <a:t>/</a:t>
            </a:r>
            <a:r>
              <a:rPr lang="en-US" sz="2600" b="1" i="1" dirty="0" err="1"/>
              <a:t>thích</a:t>
            </a:r>
            <a:r>
              <a:rPr lang="en-US" sz="2600" b="1" i="1" dirty="0"/>
              <a:t> </a:t>
            </a:r>
            <a:r>
              <a:rPr lang="en-US" sz="2600" b="1" i="1" dirty="0" err="1"/>
              <a:t>ứng</a:t>
            </a:r>
            <a:endParaRPr lang="en-US" sz="2600" b="1" i="1" dirty="0"/>
          </a:p>
          <a:p>
            <a:pPr marL="0" indent="0">
              <a:buNone/>
            </a:pPr>
            <a:r>
              <a:rPr lang="en-US" sz="2600" b="1" i="1" dirty="0"/>
              <a:t>3. </a:t>
            </a:r>
            <a:r>
              <a:rPr lang="en-US" sz="2600" b="1" i="1" dirty="0" err="1"/>
              <a:t>Phát</a:t>
            </a:r>
            <a:r>
              <a:rPr lang="en-US" sz="2600" b="1" i="1" dirty="0"/>
              <a:t> </a:t>
            </a:r>
            <a:r>
              <a:rPr lang="en-US" sz="2600" b="1" i="1" dirty="0" err="1"/>
              <a:t>triển</a:t>
            </a:r>
            <a:r>
              <a:rPr lang="en-US" sz="2600" b="1" i="1" dirty="0"/>
              <a:t> </a:t>
            </a:r>
            <a:r>
              <a:rPr lang="en-US" sz="2600" b="1" i="1" dirty="0" err="1"/>
              <a:t>ngôn</a:t>
            </a:r>
            <a:r>
              <a:rPr lang="en-US" sz="2600" b="1" i="1" dirty="0"/>
              <a:t> </a:t>
            </a:r>
            <a:r>
              <a:rPr lang="en-US" sz="2600" b="1" i="1" dirty="0" err="1"/>
              <a:t>ngữ</a:t>
            </a:r>
            <a:r>
              <a:rPr lang="en-US" sz="2600" b="1" i="1" dirty="0"/>
              <a:t> </a:t>
            </a:r>
          </a:p>
          <a:p>
            <a:pPr marL="0" indent="0">
              <a:buNone/>
            </a:pPr>
            <a:r>
              <a:rPr lang="en-US" sz="2600" b="1" i="1" dirty="0"/>
              <a:t>4. </a:t>
            </a:r>
            <a:r>
              <a:rPr lang="en-US" sz="2600" b="1" i="1" dirty="0" err="1"/>
              <a:t>Phát</a:t>
            </a:r>
            <a:r>
              <a:rPr lang="en-US" sz="2600" b="1" i="1" dirty="0"/>
              <a:t> </a:t>
            </a:r>
            <a:r>
              <a:rPr lang="en-US" sz="2600" b="1" i="1" dirty="0" err="1"/>
              <a:t>triển</a:t>
            </a:r>
            <a:r>
              <a:rPr lang="en-US" sz="2600" b="1" i="1" dirty="0"/>
              <a:t> </a:t>
            </a:r>
            <a:r>
              <a:rPr lang="en-US" sz="2600" b="1" i="1" dirty="0" err="1"/>
              <a:t>nhận</a:t>
            </a:r>
            <a:r>
              <a:rPr lang="en-US" sz="2600" b="1" i="1" dirty="0"/>
              <a:t> </a:t>
            </a:r>
            <a:r>
              <a:rPr lang="en-US" sz="2600" b="1" i="1" dirty="0" err="1"/>
              <a:t>thức</a:t>
            </a:r>
            <a:endParaRPr lang="en-US" sz="2600" dirty="0"/>
          </a:p>
          <a:p>
            <a:pPr marL="0" indent="0">
              <a:buNone/>
            </a:pPr>
            <a:r>
              <a:rPr lang="en-US" sz="2600" b="1" i="1" dirty="0"/>
              <a:t>5. </a:t>
            </a:r>
            <a:r>
              <a:rPr lang="en-US" sz="2600" b="1" i="1" dirty="0" err="1"/>
              <a:t>Phát</a:t>
            </a:r>
            <a:r>
              <a:rPr lang="en-US" sz="2600" b="1" i="1" dirty="0"/>
              <a:t> </a:t>
            </a:r>
            <a:r>
              <a:rPr lang="en-US" sz="2600" b="1" i="1" dirty="0" err="1"/>
              <a:t>triển</a:t>
            </a:r>
            <a:r>
              <a:rPr lang="en-US" sz="2600" b="1" i="1" dirty="0"/>
              <a:t> </a:t>
            </a:r>
            <a:r>
              <a:rPr lang="en-US" sz="2600" b="1" i="1" dirty="0" err="1"/>
              <a:t>kĩ</a:t>
            </a:r>
            <a:r>
              <a:rPr lang="en-US" sz="2600" b="1" i="1" dirty="0"/>
              <a:t> </a:t>
            </a:r>
            <a:r>
              <a:rPr lang="en-US" sz="2600" b="1" i="1" dirty="0" err="1"/>
              <a:t>năng</a:t>
            </a:r>
            <a:r>
              <a:rPr lang="en-US" sz="2600" b="1" i="1" dirty="0"/>
              <a:t> </a:t>
            </a:r>
            <a:r>
              <a:rPr lang="en-US" sz="2600" b="1" i="1" dirty="0" err="1"/>
              <a:t>giao</a:t>
            </a:r>
            <a:r>
              <a:rPr lang="en-US" sz="2600" b="1" i="1" dirty="0"/>
              <a:t> </a:t>
            </a:r>
            <a:r>
              <a:rPr lang="en-US" sz="2600" b="1" i="1" dirty="0" err="1"/>
              <a:t>tiếp</a:t>
            </a:r>
            <a:r>
              <a:rPr lang="en-US" sz="2600" b="1" i="1" dirty="0"/>
              <a:t> </a:t>
            </a:r>
            <a:r>
              <a:rPr lang="en-US" sz="2600" b="1" i="1" dirty="0" err="1"/>
              <a:t>xã</a:t>
            </a:r>
            <a:r>
              <a:rPr lang="en-US" sz="2600" b="1" i="1" dirty="0"/>
              <a:t> </a:t>
            </a:r>
            <a:r>
              <a:rPr lang="en-US" sz="2600" b="1" i="1" dirty="0" err="1"/>
              <a:t>hội</a:t>
            </a:r>
            <a:endParaRPr lang="en-US" sz="2600" b="1" i="1" dirty="0"/>
          </a:p>
          <a:p>
            <a:pPr marL="0" indent="0">
              <a:buNone/>
            </a:pPr>
            <a:r>
              <a:rPr lang="vi-VN" sz="2600" b="1" dirty="0"/>
              <a:t>Ý kiến của các thành viên tham gia xây dựng </a:t>
            </a:r>
            <a:r>
              <a:rPr lang="en-US" sz="2600" b="1" dirty="0"/>
              <a:t>KHGDCN</a:t>
            </a:r>
          </a:p>
          <a:p>
            <a:pPr marL="0" indent="0">
              <a:buNone/>
            </a:pPr>
            <a:endParaRPr lang="en-US" sz="2600" b="1" dirty="0"/>
          </a:p>
          <a:p>
            <a:pPr marL="0" indent="0">
              <a:buNone/>
            </a:pPr>
            <a:endParaRPr lang="en-US" sz="2600" dirty="0"/>
          </a:p>
        </p:txBody>
      </p:sp>
      <p:graphicFrame>
        <p:nvGraphicFramePr>
          <p:cNvPr id="4" name="Table 3"/>
          <p:cNvGraphicFramePr>
            <a:graphicFrameLocks noGrp="1"/>
          </p:cNvGraphicFramePr>
          <p:nvPr>
            <p:extLst>
              <p:ext uri="{D42A27DB-BD31-4B8C-83A1-F6EECF244321}">
                <p14:modId xmlns:p14="http://schemas.microsoft.com/office/powerpoint/2010/main" val="1899503206"/>
              </p:ext>
            </p:extLst>
          </p:nvPr>
        </p:nvGraphicFramePr>
        <p:xfrm>
          <a:off x="809898" y="4924696"/>
          <a:ext cx="11234056" cy="518160"/>
        </p:xfrm>
        <a:graphic>
          <a:graphicData uri="http://schemas.openxmlformats.org/drawingml/2006/table">
            <a:tbl>
              <a:tblPr firstRow="1" bandRow="1">
                <a:tableStyleId>{5C22544A-7EE6-4342-B048-85BDC9FD1C3A}</a:tableStyleId>
              </a:tblPr>
              <a:tblGrid>
                <a:gridCol w="3711211">
                  <a:extLst>
                    <a:ext uri="{9D8B030D-6E8A-4147-A177-3AD203B41FA5}">
                      <a16:colId xmlns:a16="http://schemas.microsoft.com/office/drawing/2014/main" xmlns="" val="2343812963"/>
                    </a:ext>
                  </a:extLst>
                </a:gridCol>
                <a:gridCol w="5319405">
                  <a:extLst>
                    <a:ext uri="{9D8B030D-6E8A-4147-A177-3AD203B41FA5}">
                      <a16:colId xmlns:a16="http://schemas.microsoft.com/office/drawing/2014/main" xmlns="" val="2123102757"/>
                    </a:ext>
                  </a:extLst>
                </a:gridCol>
                <a:gridCol w="2203440">
                  <a:extLst>
                    <a:ext uri="{9D8B030D-6E8A-4147-A177-3AD203B41FA5}">
                      <a16:colId xmlns:a16="http://schemas.microsoft.com/office/drawing/2014/main" xmlns="" val="2793500812"/>
                    </a:ext>
                  </a:extLst>
                </a:gridCol>
              </a:tblGrid>
              <a:tr h="345933">
                <a:tc>
                  <a:txBody>
                    <a:bodyPr/>
                    <a:lstStyle/>
                    <a:p>
                      <a:r>
                        <a:rPr lang="en-US" sz="2800" b="1" i="1" kern="1200" baseline="0" dirty="0" err="1">
                          <a:solidFill>
                            <a:schemeClr val="tx1"/>
                          </a:solidFill>
                          <a:effectLst/>
                          <a:latin typeface="+mn-lt"/>
                          <a:ea typeface="+mn-ea"/>
                          <a:cs typeface="+mn-cs"/>
                        </a:rPr>
                        <a:t>Giáo</a:t>
                      </a:r>
                      <a:r>
                        <a:rPr lang="en-US" sz="2800" b="1" i="1" kern="1200" baseline="0" dirty="0">
                          <a:solidFill>
                            <a:schemeClr val="tx1"/>
                          </a:solidFill>
                          <a:effectLst/>
                          <a:latin typeface="+mn-lt"/>
                          <a:ea typeface="+mn-ea"/>
                          <a:cs typeface="+mn-cs"/>
                        </a:rPr>
                        <a:t> </a:t>
                      </a:r>
                      <a:r>
                        <a:rPr lang="en-US" sz="2800" b="1" i="1" kern="1200" baseline="0" dirty="0" err="1">
                          <a:solidFill>
                            <a:schemeClr val="tx1"/>
                          </a:solidFill>
                          <a:effectLst/>
                          <a:latin typeface="+mn-lt"/>
                          <a:ea typeface="+mn-ea"/>
                          <a:cs typeface="+mn-cs"/>
                        </a:rPr>
                        <a:t>viên</a:t>
                      </a:r>
                      <a:endParaRPr lang="en-US" sz="2800" dirty="0">
                        <a:solidFill>
                          <a:schemeClr val="tx1"/>
                        </a:solidFill>
                      </a:endParaRPr>
                    </a:p>
                  </a:txBody>
                  <a:tcPr>
                    <a:solidFill>
                      <a:schemeClr val="bg1"/>
                    </a:solidFill>
                  </a:tcPr>
                </a:tc>
                <a:tc>
                  <a:txBody>
                    <a:bodyPr/>
                    <a:lstStyle/>
                    <a:p>
                      <a:r>
                        <a:rPr lang="vi-VN" sz="2800" b="1" i="1" kern="1200" dirty="0">
                          <a:solidFill>
                            <a:schemeClr val="tx1"/>
                          </a:solidFill>
                          <a:effectLst/>
                          <a:latin typeface="+mn-lt"/>
                          <a:ea typeface="+mn-ea"/>
                          <a:cs typeface="+mn-cs"/>
                        </a:rPr>
                        <a:t>Ban Giám hiệu</a:t>
                      </a:r>
                      <a:endParaRPr lang="en-US" sz="2800" dirty="0">
                        <a:solidFill>
                          <a:schemeClr val="tx1"/>
                        </a:solidFill>
                      </a:endParaRPr>
                    </a:p>
                  </a:txBody>
                  <a:tcPr>
                    <a:solidFill>
                      <a:schemeClr val="bg1"/>
                    </a:solidFill>
                  </a:tcPr>
                </a:tc>
                <a:tc>
                  <a:txBody>
                    <a:bodyPr/>
                    <a:lstStyle/>
                    <a:p>
                      <a:r>
                        <a:rPr lang="en-US" sz="2800" dirty="0">
                          <a:solidFill>
                            <a:schemeClr val="tx1"/>
                          </a:solidFill>
                        </a:rPr>
                        <a:t>Cha </a:t>
                      </a:r>
                      <a:r>
                        <a:rPr lang="en-US" sz="2800" dirty="0" err="1">
                          <a:solidFill>
                            <a:schemeClr val="tx1"/>
                          </a:solidFill>
                        </a:rPr>
                        <a:t>mẹ</a:t>
                      </a:r>
                      <a:endParaRPr lang="en-US" sz="2800" dirty="0">
                        <a:solidFill>
                          <a:schemeClr val="tx1"/>
                        </a:solidFill>
                      </a:endParaRPr>
                    </a:p>
                  </a:txBody>
                  <a:tcPr>
                    <a:solidFill>
                      <a:schemeClr val="bg1"/>
                    </a:solidFill>
                  </a:tcPr>
                </a:tc>
                <a:extLst>
                  <a:ext uri="{0D108BD9-81ED-4DB2-BD59-A6C34878D82A}">
                    <a16:rowId xmlns:a16="http://schemas.microsoft.com/office/drawing/2014/main" xmlns="" val="1733429577"/>
                  </a:ext>
                </a:extLst>
              </a:tr>
            </a:tbl>
          </a:graphicData>
        </a:graphic>
      </p:graphicFrame>
    </p:spTree>
    <p:custDataLst>
      <p:tags r:id="rId1"/>
    </p:custDataLst>
    <p:extLst>
      <p:ext uri="{BB962C8B-B14F-4D97-AF65-F5344CB8AC3E}">
        <p14:creationId xmlns:p14="http://schemas.microsoft.com/office/powerpoint/2010/main" val="260799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303"/>
            <a:ext cx="10515600" cy="5066620"/>
          </a:xfrm>
        </p:spPr>
        <p:txBody>
          <a:bodyPr>
            <a:normAutofit/>
          </a:bodyPr>
          <a:lstStyle/>
          <a:p>
            <a:r>
              <a:rPr lang="en-US" sz="2600" b="1" dirty="0"/>
              <a:t>MỤC TIÊU HỌC KÌ 1</a:t>
            </a:r>
            <a:endParaRPr lang="en-US" sz="2600" dirty="0"/>
          </a:p>
          <a:p>
            <a:pPr marL="0" indent="0">
              <a:buNone/>
            </a:pPr>
            <a:r>
              <a:rPr lang="en-US" sz="2600" b="1" i="1" dirty="0"/>
              <a:t>1. </a:t>
            </a:r>
            <a:r>
              <a:rPr lang="en-US" sz="2600" b="1" i="1" dirty="0" err="1"/>
              <a:t>Phát</a:t>
            </a:r>
            <a:r>
              <a:rPr lang="en-US" sz="2600" b="1" i="1" dirty="0"/>
              <a:t> </a:t>
            </a:r>
            <a:r>
              <a:rPr lang="en-US" sz="2600" b="1" i="1" dirty="0" err="1"/>
              <a:t>triển</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thô</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tinh</a:t>
            </a:r>
            <a:endParaRPr lang="en-US" sz="2600" b="1" i="1" dirty="0"/>
          </a:p>
          <a:p>
            <a:pPr marL="0" indent="0">
              <a:buNone/>
            </a:pPr>
            <a:r>
              <a:rPr lang="en-US" sz="2600" b="1" i="1" dirty="0"/>
              <a:t>2. </a:t>
            </a:r>
            <a:r>
              <a:rPr lang="en-US" sz="2600" b="1" i="1" dirty="0" err="1"/>
              <a:t>Kĩ</a:t>
            </a:r>
            <a:r>
              <a:rPr lang="en-US" sz="2600" b="1" i="1" dirty="0"/>
              <a:t> </a:t>
            </a:r>
            <a:r>
              <a:rPr lang="en-US" sz="2600" b="1" i="1" dirty="0" err="1"/>
              <a:t>năng</a:t>
            </a:r>
            <a:r>
              <a:rPr lang="en-US" sz="2600" b="1" i="1" dirty="0"/>
              <a:t> </a:t>
            </a:r>
            <a:r>
              <a:rPr lang="en-US" sz="2600" b="1" i="1" dirty="0" err="1"/>
              <a:t>tự</a:t>
            </a:r>
            <a:r>
              <a:rPr lang="en-US" sz="2600" b="1" i="1" dirty="0"/>
              <a:t> </a:t>
            </a:r>
            <a:r>
              <a:rPr lang="en-US" sz="2600" b="1" i="1" dirty="0" err="1"/>
              <a:t>phục</a:t>
            </a:r>
            <a:r>
              <a:rPr lang="en-US" sz="2600" b="1" i="1" dirty="0"/>
              <a:t> </a:t>
            </a:r>
            <a:r>
              <a:rPr lang="en-US" sz="2600" b="1" i="1" dirty="0" err="1"/>
              <a:t>vụ</a:t>
            </a:r>
            <a:r>
              <a:rPr lang="en-US" sz="2600" b="1" i="1" dirty="0"/>
              <a:t>/</a:t>
            </a:r>
            <a:r>
              <a:rPr lang="en-US" sz="2600" b="1" i="1" dirty="0" err="1"/>
              <a:t>thích</a:t>
            </a:r>
            <a:r>
              <a:rPr lang="en-US" sz="2600" b="1" i="1" dirty="0"/>
              <a:t> </a:t>
            </a:r>
            <a:r>
              <a:rPr lang="en-US" sz="2600" b="1" i="1" dirty="0" err="1"/>
              <a:t>ứng</a:t>
            </a:r>
            <a:endParaRPr lang="en-US" sz="2600" b="1" i="1" dirty="0"/>
          </a:p>
          <a:p>
            <a:pPr marL="0" indent="0">
              <a:buNone/>
            </a:pPr>
            <a:r>
              <a:rPr lang="en-US" sz="2600" b="1" i="1" dirty="0"/>
              <a:t>3. </a:t>
            </a:r>
            <a:r>
              <a:rPr lang="en-US" sz="2600" b="1" i="1" dirty="0" err="1"/>
              <a:t>Phát</a:t>
            </a:r>
            <a:r>
              <a:rPr lang="en-US" sz="2600" b="1" i="1" dirty="0"/>
              <a:t> </a:t>
            </a:r>
            <a:r>
              <a:rPr lang="en-US" sz="2600" b="1" i="1" dirty="0" err="1"/>
              <a:t>triển</a:t>
            </a:r>
            <a:r>
              <a:rPr lang="en-US" sz="2600" b="1" i="1" dirty="0"/>
              <a:t> </a:t>
            </a:r>
            <a:r>
              <a:rPr lang="en-US" sz="2600" b="1" i="1" dirty="0" err="1"/>
              <a:t>ngôn</a:t>
            </a:r>
            <a:r>
              <a:rPr lang="en-US" sz="2600" b="1" i="1" dirty="0"/>
              <a:t> </a:t>
            </a:r>
            <a:r>
              <a:rPr lang="en-US" sz="2600" b="1" i="1" dirty="0" err="1"/>
              <a:t>ngữ</a:t>
            </a:r>
            <a:r>
              <a:rPr lang="en-US" sz="2600" b="1" i="1" dirty="0"/>
              <a:t> </a:t>
            </a:r>
          </a:p>
          <a:p>
            <a:pPr marL="0" indent="0">
              <a:buNone/>
            </a:pPr>
            <a:r>
              <a:rPr lang="en-US" sz="2600" b="1" i="1" dirty="0"/>
              <a:t>4. </a:t>
            </a:r>
            <a:r>
              <a:rPr lang="en-US" sz="2600" b="1" i="1" dirty="0" err="1"/>
              <a:t>Phát</a:t>
            </a:r>
            <a:r>
              <a:rPr lang="en-US" sz="2600" b="1" i="1" dirty="0"/>
              <a:t> </a:t>
            </a:r>
            <a:r>
              <a:rPr lang="en-US" sz="2600" b="1" i="1" dirty="0" err="1"/>
              <a:t>triển</a:t>
            </a:r>
            <a:r>
              <a:rPr lang="en-US" sz="2600" b="1" i="1" dirty="0"/>
              <a:t> </a:t>
            </a:r>
            <a:r>
              <a:rPr lang="en-US" sz="2600" b="1" i="1" dirty="0" err="1"/>
              <a:t>nhận</a:t>
            </a:r>
            <a:r>
              <a:rPr lang="en-US" sz="2600" b="1" i="1" dirty="0"/>
              <a:t> </a:t>
            </a:r>
            <a:r>
              <a:rPr lang="en-US" sz="2600" b="1" i="1" dirty="0" err="1"/>
              <a:t>thức</a:t>
            </a:r>
            <a:endParaRPr lang="en-US" sz="2600" dirty="0"/>
          </a:p>
          <a:p>
            <a:pPr marL="0" indent="0">
              <a:buNone/>
            </a:pPr>
            <a:r>
              <a:rPr lang="en-US" sz="2600" b="1" i="1" dirty="0"/>
              <a:t>5. </a:t>
            </a:r>
            <a:r>
              <a:rPr lang="en-US" sz="2600" b="1" i="1" dirty="0" err="1"/>
              <a:t>Phát</a:t>
            </a:r>
            <a:r>
              <a:rPr lang="en-US" sz="2600" b="1" i="1" dirty="0"/>
              <a:t> </a:t>
            </a:r>
            <a:r>
              <a:rPr lang="en-US" sz="2600" b="1" i="1" dirty="0" err="1"/>
              <a:t>triển</a:t>
            </a:r>
            <a:r>
              <a:rPr lang="en-US" sz="2600" b="1" i="1" dirty="0"/>
              <a:t> </a:t>
            </a:r>
            <a:r>
              <a:rPr lang="en-US" sz="2600" b="1" i="1" dirty="0" err="1"/>
              <a:t>kĩ</a:t>
            </a:r>
            <a:r>
              <a:rPr lang="en-US" sz="2600" b="1" i="1" dirty="0"/>
              <a:t> </a:t>
            </a:r>
            <a:r>
              <a:rPr lang="en-US" sz="2600" b="1" i="1" dirty="0" err="1"/>
              <a:t>năng</a:t>
            </a:r>
            <a:r>
              <a:rPr lang="en-US" sz="2600" b="1" i="1" dirty="0"/>
              <a:t> </a:t>
            </a:r>
            <a:r>
              <a:rPr lang="en-US" sz="2600" b="1" i="1" dirty="0" err="1"/>
              <a:t>giao</a:t>
            </a:r>
            <a:r>
              <a:rPr lang="en-US" sz="2600" b="1" i="1" dirty="0"/>
              <a:t> </a:t>
            </a:r>
            <a:r>
              <a:rPr lang="en-US" sz="2600" b="1" i="1" dirty="0" err="1"/>
              <a:t>tiếp</a:t>
            </a:r>
            <a:r>
              <a:rPr lang="en-US" sz="2600" b="1" i="1" dirty="0"/>
              <a:t> </a:t>
            </a:r>
            <a:r>
              <a:rPr lang="en-US" sz="2600" b="1" i="1" dirty="0" err="1"/>
              <a:t>xã</a:t>
            </a:r>
            <a:r>
              <a:rPr lang="en-US" sz="2600" b="1" i="1" dirty="0"/>
              <a:t> </a:t>
            </a:r>
            <a:r>
              <a:rPr lang="en-US" sz="2600" b="1" i="1" dirty="0" err="1"/>
              <a:t>hội</a:t>
            </a:r>
            <a:endParaRPr lang="en-US" sz="2600" b="1" i="1" dirty="0"/>
          </a:p>
          <a:p>
            <a:pPr marL="0" indent="0">
              <a:buNone/>
            </a:pPr>
            <a:r>
              <a:rPr lang="vi-VN" sz="2600" b="1" dirty="0"/>
              <a:t>Ý kiến của các thành viên tham gia xây dựng </a:t>
            </a:r>
            <a:r>
              <a:rPr lang="en-US" sz="2600" b="1" dirty="0"/>
              <a:t>KHGDCN</a:t>
            </a:r>
          </a:p>
          <a:p>
            <a:pPr marL="0" indent="0">
              <a:buNone/>
            </a:pPr>
            <a:endParaRPr lang="en-US" sz="2600" b="1" dirty="0"/>
          </a:p>
          <a:p>
            <a:pPr marL="0" indent="0">
              <a:buNone/>
            </a:pPr>
            <a:endParaRPr lang="en-US" sz="2600" dirty="0"/>
          </a:p>
        </p:txBody>
      </p:sp>
      <p:graphicFrame>
        <p:nvGraphicFramePr>
          <p:cNvPr id="4" name="Table 3"/>
          <p:cNvGraphicFramePr>
            <a:graphicFrameLocks noGrp="1"/>
          </p:cNvGraphicFramePr>
          <p:nvPr/>
        </p:nvGraphicFramePr>
        <p:xfrm>
          <a:off x="809898" y="4924696"/>
          <a:ext cx="11234056" cy="518160"/>
        </p:xfrm>
        <a:graphic>
          <a:graphicData uri="http://schemas.openxmlformats.org/drawingml/2006/table">
            <a:tbl>
              <a:tblPr firstRow="1" bandRow="1">
                <a:tableStyleId>{5C22544A-7EE6-4342-B048-85BDC9FD1C3A}</a:tableStyleId>
              </a:tblPr>
              <a:tblGrid>
                <a:gridCol w="3711211">
                  <a:extLst>
                    <a:ext uri="{9D8B030D-6E8A-4147-A177-3AD203B41FA5}">
                      <a16:colId xmlns:a16="http://schemas.microsoft.com/office/drawing/2014/main" xmlns="" val="2343812963"/>
                    </a:ext>
                  </a:extLst>
                </a:gridCol>
                <a:gridCol w="5319405">
                  <a:extLst>
                    <a:ext uri="{9D8B030D-6E8A-4147-A177-3AD203B41FA5}">
                      <a16:colId xmlns:a16="http://schemas.microsoft.com/office/drawing/2014/main" xmlns="" val="2123102757"/>
                    </a:ext>
                  </a:extLst>
                </a:gridCol>
                <a:gridCol w="2203440">
                  <a:extLst>
                    <a:ext uri="{9D8B030D-6E8A-4147-A177-3AD203B41FA5}">
                      <a16:colId xmlns:a16="http://schemas.microsoft.com/office/drawing/2014/main" xmlns="" val="2793500812"/>
                    </a:ext>
                  </a:extLst>
                </a:gridCol>
              </a:tblGrid>
              <a:tr h="345933">
                <a:tc>
                  <a:txBody>
                    <a:bodyPr/>
                    <a:lstStyle/>
                    <a:p>
                      <a:r>
                        <a:rPr lang="en-US" sz="2800" b="1" i="1" kern="1200" baseline="0" dirty="0" err="1">
                          <a:solidFill>
                            <a:schemeClr val="tx1"/>
                          </a:solidFill>
                          <a:effectLst/>
                          <a:latin typeface="+mn-lt"/>
                          <a:ea typeface="+mn-ea"/>
                          <a:cs typeface="+mn-cs"/>
                        </a:rPr>
                        <a:t>Giáo</a:t>
                      </a:r>
                      <a:r>
                        <a:rPr lang="en-US" sz="2800" b="1" i="1" kern="1200" baseline="0" dirty="0">
                          <a:solidFill>
                            <a:schemeClr val="tx1"/>
                          </a:solidFill>
                          <a:effectLst/>
                          <a:latin typeface="+mn-lt"/>
                          <a:ea typeface="+mn-ea"/>
                          <a:cs typeface="+mn-cs"/>
                        </a:rPr>
                        <a:t> </a:t>
                      </a:r>
                      <a:r>
                        <a:rPr lang="en-US" sz="2800" b="1" i="1" kern="1200" baseline="0" dirty="0" err="1">
                          <a:solidFill>
                            <a:schemeClr val="tx1"/>
                          </a:solidFill>
                          <a:effectLst/>
                          <a:latin typeface="+mn-lt"/>
                          <a:ea typeface="+mn-ea"/>
                          <a:cs typeface="+mn-cs"/>
                        </a:rPr>
                        <a:t>viên</a:t>
                      </a:r>
                      <a:endParaRPr lang="en-US" sz="2800" dirty="0">
                        <a:solidFill>
                          <a:schemeClr val="tx1"/>
                        </a:solidFill>
                      </a:endParaRPr>
                    </a:p>
                  </a:txBody>
                  <a:tcPr>
                    <a:solidFill>
                      <a:schemeClr val="bg1"/>
                    </a:solidFill>
                  </a:tcPr>
                </a:tc>
                <a:tc>
                  <a:txBody>
                    <a:bodyPr/>
                    <a:lstStyle/>
                    <a:p>
                      <a:r>
                        <a:rPr lang="vi-VN" sz="2800" b="1" i="1" kern="1200" dirty="0">
                          <a:solidFill>
                            <a:schemeClr val="tx1"/>
                          </a:solidFill>
                          <a:effectLst/>
                          <a:latin typeface="+mn-lt"/>
                          <a:ea typeface="+mn-ea"/>
                          <a:cs typeface="+mn-cs"/>
                        </a:rPr>
                        <a:t>Ban Giám hiệu</a:t>
                      </a:r>
                      <a:endParaRPr lang="en-US" sz="2800" dirty="0">
                        <a:solidFill>
                          <a:schemeClr val="tx1"/>
                        </a:solidFill>
                      </a:endParaRPr>
                    </a:p>
                  </a:txBody>
                  <a:tcPr>
                    <a:solidFill>
                      <a:schemeClr val="bg1"/>
                    </a:solidFill>
                  </a:tcPr>
                </a:tc>
                <a:tc>
                  <a:txBody>
                    <a:bodyPr/>
                    <a:lstStyle/>
                    <a:p>
                      <a:r>
                        <a:rPr lang="en-US" sz="2800" dirty="0">
                          <a:solidFill>
                            <a:schemeClr val="tx1"/>
                          </a:solidFill>
                        </a:rPr>
                        <a:t>Cha </a:t>
                      </a:r>
                      <a:r>
                        <a:rPr lang="en-US" sz="2800" dirty="0" err="1">
                          <a:solidFill>
                            <a:schemeClr val="tx1"/>
                          </a:solidFill>
                        </a:rPr>
                        <a:t>mẹ</a:t>
                      </a:r>
                      <a:endParaRPr lang="en-US" sz="2800" dirty="0">
                        <a:solidFill>
                          <a:schemeClr val="tx1"/>
                        </a:solidFill>
                      </a:endParaRPr>
                    </a:p>
                  </a:txBody>
                  <a:tcPr>
                    <a:solidFill>
                      <a:schemeClr val="bg1"/>
                    </a:solidFill>
                  </a:tcPr>
                </a:tc>
                <a:extLst>
                  <a:ext uri="{0D108BD9-81ED-4DB2-BD59-A6C34878D82A}">
                    <a16:rowId xmlns:a16="http://schemas.microsoft.com/office/drawing/2014/main" xmlns="" val="1733429577"/>
                  </a:ext>
                </a:extLst>
              </a:tr>
            </a:tbl>
          </a:graphicData>
        </a:graphic>
      </p:graphicFrame>
    </p:spTree>
    <p:custDataLst>
      <p:tags r:id="rId1"/>
    </p:custDataLst>
    <p:extLst>
      <p:ext uri="{BB962C8B-B14F-4D97-AF65-F5344CB8AC3E}">
        <p14:creationId xmlns:p14="http://schemas.microsoft.com/office/powerpoint/2010/main" val="1919335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5"/>
            <a:ext cx="10515600" cy="483961"/>
          </a:xfrm>
        </p:spPr>
        <p:txBody>
          <a:bodyPr>
            <a:normAutofit/>
          </a:bodyPr>
          <a:lstStyle/>
          <a:p>
            <a:pPr algn="ctr"/>
            <a:r>
              <a:rPr lang="en-US" sz="2800" b="1" dirty="0"/>
              <a:t>KẾ HOẠCH GIÁO DỤC THÁNG 9</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2686636"/>
              </p:ext>
            </p:extLst>
          </p:nvPr>
        </p:nvGraphicFramePr>
        <p:xfrm>
          <a:off x="833122" y="566872"/>
          <a:ext cx="10520679" cy="5978919"/>
        </p:xfrm>
        <a:graphic>
          <a:graphicData uri="http://schemas.openxmlformats.org/drawingml/2006/table">
            <a:tbl>
              <a:tblPr firstRow="1" bandRow="1">
                <a:tableStyleId>{5C22544A-7EE6-4342-B048-85BDC9FD1C3A}</a:tableStyleId>
              </a:tblPr>
              <a:tblGrid>
                <a:gridCol w="3506893">
                  <a:extLst>
                    <a:ext uri="{9D8B030D-6E8A-4147-A177-3AD203B41FA5}">
                      <a16:colId xmlns:a16="http://schemas.microsoft.com/office/drawing/2014/main" xmlns="" val="2149533556"/>
                    </a:ext>
                  </a:extLst>
                </a:gridCol>
                <a:gridCol w="3506893">
                  <a:extLst>
                    <a:ext uri="{9D8B030D-6E8A-4147-A177-3AD203B41FA5}">
                      <a16:colId xmlns:a16="http://schemas.microsoft.com/office/drawing/2014/main" xmlns="" val="1774199029"/>
                    </a:ext>
                  </a:extLst>
                </a:gridCol>
                <a:gridCol w="3506893">
                  <a:extLst>
                    <a:ext uri="{9D8B030D-6E8A-4147-A177-3AD203B41FA5}">
                      <a16:colId xmlns:a16="http://schemas.microsoft.com/office/drawing/2014/main" xmlns="" val="2516535594"/>
                    </a:ext>
                  </a:extLst>
                </a:gridCol>
              </a:tblGrid>
              <a:tr h="469335">
                <a:tc>
                  <a:txBody>
                    <a:bodyPr/>
                    <a:lstStyle/>
                    <a:p>
                      <a:pPr indent="226695" algn="ctr">
                        <a:lnSpc>
                          <a:spcPct val="120000"/>
                        </a:lnSpc>
                        <a:spcBef>
                          <a:spcPts val="300"/>
                        </a:spcBef>
                        <a:spcAft>
                          <a:spcPts val="300"/>
                        </a:spcAft>
                      </a:pPr>
                      <a:r>
                        <a:rPr lang="vi-VN" sz="2400" b="1" dirty="0">
                          <a:effectLst/>
                          <a:latin typeface="Times New Roman" panose="02020603050405020304" pitchFamily="18" charset="0"/>
                          <a:ea typeface="Calibri" panose="020F0502020204030204" pitchFamily="34" charset="0"/>
                        </a:rPr>
                        <a:t>Nội dung</a:t>
                      </a:r>
                      <a:endParaRPr lang="en-US" sz="24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vi-VN" sz="2400" b="1">
                          <a:effectLst/>
                          <a:latin typeface="Times New Roman" panose="02020603050405020304" pitchFamily="18" charset="0"/>
                          <a:ea typeface="Calibri" panose="020F0502020204030204" pitchFamily="34" charset="0"/>
                        </a:rPr>
                        <a:t>Hoạt động</a:t>
                      </a:r>
                      <a:endParaRPr lang="en-US" sz="24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vi-VN" sz="2400" b="1" dirty="0">
                          <a:effectLst/>
                          <a:latin typeface="Times New Roman" panose="02020603050405020304" pitchFamily="18" charset="0"/>
                          <a:ea typeface="Calibri" panose="020F0502020204030204" pitchFamily="34" charset="0"/>
                        </a:rPr>
                        <a:t>Kết quả dự kiến</a:t>
                      </a:r>
                      <a:endParaRPr lang="en-US" sz="24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620734975"/>
                  </a:ext>
                </a:extLst>
              </a:tr>
              <a:tr h="918264">
                <a:tc>
                  <a:txBody>
                    <a:bodyPr/>
                    <a:lstStyle/>
                    <a:p>
                      <a:r>
                        <a:rPr lang="en-US" sz="2400" i="1" kern="1200" dirty="0" err="1">
                          <a:solidFill>
                            <a:schemeClr val="dk1"/>
                          </a:solidFill>
                          <a:effectLst/>
                          <a:latin typeface="+mn-lt"/>
                          <a:ea typeface="+mn-ea"/>
                          <a:cs typeface="+mn-cs"/>
                        </a:rPr>
                        <a:t>Vận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động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tinh</a:t>
                      </a:r>
                      <a:r>
                        <a:rPr lang="vi-VN" sz="2400" i="1" kern="1200" dirty="0">
                          <a:solidFill>
                            <a:schemeClr val="dk1"/>
                          </a:solidFill>
                          <a:effectLst/>
                          <a:latin typeface="+mn-lt"/>
                          <a:ea typeface="+mn-ea"/>
                          <a:cs typeface="+mn-cs"/>
                        </a:rPr>
                        <a:t>:</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851461583"/>
                  </a:ext>
                </a:extLst>
              </a:tr>
              <a:tr h="918264">
                <a:tc>
                  <a:txBody>
                    <a:bodyPr/>
                    <a:lstStyle/>
                    <a:p>
                      <a:r>
                        <a:rPr lang="en-US" sz="2400" i="1" kern="1200" dirty="0" err="1">
                          <a:solidFill>
                            <a:schemeClr val="dk1"/>
                          </a:solidFill>
                          <a:effectLst/>
                          <a:latin typeface="+mn-lt"/>
                          <a:ea typeface="+mn-ea"/>
                          <a:cs typeface="+mn-cs"/>
                        </a:rPr>
                        <a:t>Vận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động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thô</a:t>
                      </a:r>
                      <a:r>
                        <a:rPr lang="vi-VN" sz="2400" i="1" kern="1200" dirty="0">
                          <a:solidFill>
                            <a:schemeClr val="dk1"/>
                          </a:solidFill>
                          <a:effectLst/>
                          <a:latin typeface="+mn-lt"/>
                          <a:ea typeface="+mn-ea"/>
                          <a:cs typeface="+mn-cs"/>
                        </a:rPr>
                        <a:t>:</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1390587832"/>
                  </a:ext>
                </a:extLst>
              </a:tr>
              <a:tr h="918264">
                <a:tc>
                  <a:txBody>
                    <a:bodyPr/>
                    <a:lstStyle/>
                    <a:p>
                      <a:r>
                        <a:rPr lang="en-US" sz="2400" i="1" kern="1200" dirty="0" err="1">
                          <a:solidFill>
                            <a:schemeClr val="dk1"/>
                          </a:solidFill>
                          <a:effectLst/>
                          <a:latin typeface="+mn-lt"/>
                          <a:ea typeface="+mn-ea"/>
                          <a:cs typeface="+mn-cs"/>
                        </a:rPr>
                        <a:t>Tự</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phục</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vụ</a:t>
                      </a:r>
                      <a:r>
                        <a:rPr lang="en-US" sz="2400" i="1" kern="1200" dirty="0">
                          <a:solidFill>
                            <a:schemeClr val="dk1"/>
                          </a:solidFill>
                          <a:effectLst/>
                          <a:latin typeface="+mn-lt"/>
                          <a:ea typeface="+mn-ea"/>
                          <a:cs typeface="+mn-cs"/>
                        </a:rPr>
                        <a:t>/</a:t>
                      </a:r>
                      <a:r>
                        <a:rPr lang="en-US" sz="2400" i="1" kern="1200" dirty="0" err="1">
                          <a:solidFill>
                            <a:schemeClr val="dk1"/>
                          </a:solidFill>
                          <a:effectLst/>
                          <a:latin typeface="+mn-lt"/>
                          <a:ea typeface="+mn-ea"/>
                          <a:cs typeface="+mn-cs"/>
                        </a:rPr>
                        <a:t>thích</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ứng</a:t>
                      </a:r>
                      <a:r>
                        <a:rPr lang="en-US" sz="2400" i="1" kern="1200" dirty="0">
                          <a:solidFill>
                            <a:schemeClr val="dk1"/>
                          </a:solidFill>
                          <a:effectLst/>
                          <a:latin typeface="+mn-lt"/>
                          <a:ea typeface="+mn-ea"/>
                          <a:cs typeface="+mn-cs"/>
                        </a:rPr>
                        <a:t> </a:t>
                      </a: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162664926"/>
                  </a:ext>
                </a:extLst>
              </a:tr>
              <a:tr h="918264">
                <a:tc>
                  <a:txBody>
                    <a:bodyPr/>
                    <a:lstStyle/>
                    <a:p>
                      <a:r>
                        <a:rPr lang="en-US" sz="2400" i="1" kern="1200" dirty="0" err="1">
                          <a:solidFill>
                            <a:schemeClr val="dk1"/>
                          </a:solidFill>
                          <a:effectLst/>
                          <a:latin typeface="+mn-lt"/>
                          <a:ea typeface="+mn-ea"/>
                          <a:cs typeface="+mn-cs"/>
                        </a:rPr>
                        <a:t>Nhận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thức</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3011337759"/>
                  </a:ext>
                </a:extLst>
              </a:tr>
              <a:tr h="918264">
                <a:tc>
                  <a:txBody>
                    <a:bodyPr/>
                    <a:lstStyle/>
                    <a:p>
                      <a:r>
                        <a:rPr lang="en-US" sz="2400" i="1" kern="1200" dirty="0" err="1">
                          <a:solidFill>
                            <a:schemeClr val="dk1"/>
                          </a:solidFill>
                          <a:effectLst/>
                          <a:latin typeface="+mn-lt"/>
                          <a:ea typeface="+mn-ea"/>
                          <a:cs typeface="+mn-cs"/>
                        </a:rPr>
                        <a:t>Ngôn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ngữ</a:t>
                      </a:r>
                      <a:r>
                        <a:rPr lang="en-US" sz="2400" i="1" kern="1200" dirty="0">
                          <a:solidFill>
                            <a:schemeClr val="dk1"/>
                          </a:solidFill>
                          <a:effectLst/>
                          <a:latin typeface="+mn-lt"/>
                          <a:ea typeface="+mn-ea"/>
                          <a:cs typeface="+mn-cs"/>
                        </a:rPr>
                        <a:t> </a:t>
                      </a: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1948762148"/>
                  </a:ext>
                </a:extLst>
              </a:tr>
              <a:tr h="918264">
                <a:tc>
                  <a:txBody>
                    <a:bodyPr/>
                    <a:lstStyle/>
                    <a:p>
                      <a:r>
                        <a:rPr lang="en-US" sz="2400" i="1" kern="1200" dirty="0" err="1">
                          <a:solidFill>
                            <a:schemeClr val="dk1"/>
                          </a:solidFill>
                          <a:effectLst/>
                          <a:latin typeface="+mn-lt"/>
                          <a:ea typeface="+mn-ea"/>
                          <a:cs typeface="+mn-cs"/>
                        </a:rPr>
                        <a:t>Giao</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tiếp</a:t>
                      </a:r>
                      <a:r>
                        <a:rPr lang="en-US" sz="2400" i="1" kern="1200" dirty="0">
                          <a:solidFill>
                            <a:schemeClr val="dk1"/>
                          </a:solidFill>
                          <a:effectLst/>
                          <a:latin typeface="+mn-lt"/>
                          <a:ea typeface="+mn-ea"/>
                          <a:cs typeface="+mn-cs"/>
                        </a:rPr>
                        <a:t> - </a:t>
                      </a:r>
                      <a:r>
                        <a:rPr lang="en-US" sz="2400" i="1" kern="1200" dirty="0" err="1">
                          <a:solidFill>
                            <a:schemeClr val="dk1"/>
                          </a:solidFill>
                          <a:effectLst/>
                          <a:latin typeface="+mn-lt"/>
                          <a:ea typeface="+mn-ea"/>
                          <a:cs typeface="+mn-cs"/>
                        </a:rPr>
                        <a:t>xã</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hội</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xmlns="" val="2277522224"/>
                  </a:ext>
                </a:extLst>
              </a:tr>
            </a:tbl>
          </a:graphicData>
        </a:graphic>
      </p:graphicFrame>
    </p:spTree>
    <p:custDataLst>
      <p:tags r:id="rId1"/>
    </p:custDataLst>
    <p:extLst>
      <p:ext uri="{BB962C8B-B14F-4D97-AF65-F5344CB8AC3E}">
        <p14:creationId xmlns:p14="http://schemas.microsoft.com/office/powerpoint/2010/main" val="679003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5"/>
            <a:ext cx="10515600" cy="483961"/>
          </a:xfrm>
        </p:spPr>
        <p:txBody>
          <a:bodyPr>
            <a:normAutofit fontScale="90000"/>
          </a:bodyPr>
          <a:lstStyle/>
          <a:p>
            <a:pPr algn="ctr"/>
            <a:r>
              <a:rPr lang="es-ES" sz="2800" b="1" dirty="0"/>
              <a:t>GHI CHÉP THÔNG TIN VỀ SỰ TIẾN BỘ CỦA TRẺ TRONG THÁNG 9</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1676673"/>
              </p:ext>
            </p:extLst>
          </p:nvPr>
        </p:nvGraphicFramePr>
        <p:xfrm>
          <a:off x="894081" y="585579"/>
          <a:ext cx="11084559" cy="5307156"/>
        </p:xfrm>
        <a:graphic>
          <a:graphicData uri="http://schemas.openxmlformats.org/drawingml/2006/table">
            <a:tbl>
              <a:tblPr firstRow="1" bandRow="1">
                <a:tableStyleId>{5C22544A-7EE6-4342-B048-85BDC9FD1C3A}</a:tableStyleId>
              </a:tblPr>
              <a:tblGrid>
                <a:gridCol w="3694853">
                  <a:extLst>
                    <a:ext uri="{9D8B030D-6E8A-4147-A177-3AD203B41FA5}">
                      <a16:colId xmlns:a16="http://schemas.microsoft.com/office/drawing/2014/main" xmlns="" val="2149533556"/>
                    </a:ext>
                  </a:extLst>
                </a:gridCol>
                <a:gridCol w="3694853">
                  <a:extLst>
                    <a:ext uri="{9D8B030D-6E8A-4147-A177-3AD203B41FA5}">
                      <a16:colId xmlns:a16="http://schemas.microsoft.com/office/drawing/2014/main" xmlns="" val="1774199029"/>
                    </a:ext>
                  </a:extLst>
                </a:gridCol>
                <a:gridCol w="3694853">
                  <a:extLst>
                    <a:ext uri="{9D8B030D-6E8A-4147-A177-3AD203B41FA5}">
                      <a16:colId xmlns:a16="http://schemas.microsoft.com/office/drawing/2014/main" xmlns="" val="2516535594"/>
                    </a:ext>
                  </a:extLst>
                </a:gridCol>
              </a:tblGrid>
              <a:tr h="438403">
                <a:tc>
                  <a:txBody>
                    <a:bodyPr/>
                    <a:lstStyle/>
                    <a:p>
                      <a:pPr indent="226695" algn="ctr">
                        <a:lnSpc>
                          <a:spcPct val="120000"/>
                        </a:lnSpc>
                        <a:spcBef>
                          <a:spcPts val="300"/>
                        </a:spcBef>
                        <a:spcAft>
                          <a:spcPts val="300"/>
                        </a:spcAft>
                      </a:pPr>
                      <a:r>
                        <a:rPr lang="vi-VN" sz="2600" b="1">
                          <a:effectLst/>
                          <a:latin typeface="Times New Roman" panose="02020603050405020304" pitchFamily="18" charset="0"/>
                          <a:ea typeface="Calibri" panose="020F0502020204030204" pitchFamily="34" charset="0"/>
                        </a:rPr>
                        <a:t>Nội dung</a:t>
                      </a:r>
                      <a:endParaRPr lang="en-US" sz="26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en-US" sz="2600" b="1">
                          <a:effectLst/>
                          <a:latin typeface="Times New Roman" panose="02020603050405020304" pitchFamily="18" charset="0"/>
                          <a:ea typeface="Calibri" panose="020F0502020204030204" pitchFamily="34" charset="0"/>
                        </a:rPr>
                        <a:t>Những tiến bộ</a:t>
                      </a:r>
                      <a:endParaRPr lang="en-US" sz="26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en-US" sz="2600" b="1" dirty="0" err="1">
                          <a:effectLst/>
                          <a:latin typeface="Times New Roman" panose="02020603050405020304" pitchFamily="18" charset="0"/>
                          <a:ea typeface="Calibri" panose="020F0502020204030204" pitchFamily="34" charset="0"/>
                        </a:rPr>
                        <a:t>Nhu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cầu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cần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hỗ</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trợ</a:t>
                      </a:r>
                      <a:endParaRPr lang="en-US" sz="2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620734975"/>
                  </a:ext>
                </a:extLst>
              </a:tr>
              <a:tr h="1571309">
                <a:tc>
                  <a:txBody>
                    <a:bodyPr/>
                    <a:lstStyle/>
                    <a:p>
                      <a:r>
                        <a:rPr lang="en-US" sz="2600" i="1" kern="1200" dirty="0" err="1">
                          <a:solidFill>
                            <a:schemeClr val="dk1"/>
                          </a:solidFill>
                          <a:effectLst/>
                          <a:latin typeface="+mn-lt"/>
                          <a:ea typeface="+mn-ea"/>
                          <a:cs typeface="+mn-cs"/>
                        </a:rPr>
                        <a:t>Vận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động</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tinh</a:t>
                      </a:r>
                      <a:r>
                        <a:rPr lang="vi-VN" sz="2600" i="1" kern="1200" dirty="0">
                          <a:solidFill>
                            <a:schemeClr val="dk1"/>
                          </a:solidFill>
                          <a:effectLst/>
                          <a:latin typeface="+mn-lt"/>
                          <a:ea typeface="+mn-ea"/>
                          <a:cs typeface="+mn-cs"/>
                        </a:rPr>
                        <a:t>:</a:t>
                      </a:r>
                      <a:endParaRPr lang="en-US" sz="2600" i="1" kern="1200" dirty="0">
                        <a:solidFill>
                          <a:schemeClr val="dk1"/>
                        </a:solidFill>
                        <a:effectLst/>
                        <a:latin typeface="+mn-lt"/>
                        <a:ea typeface="+mn-ea"/>
                        <a:cs typeface="+mn-cs"/>
                      </a:endParaRPr>
                    </a:p>
                    <a:p>
                      <a:endParaRPr lang="en-US" sz="2600" i="1" kern="1200" dirty="0">
                        <a:solidFill>
                          <a:schemeClr val="dk1"/>
                        </a:solidFill>
                        <a:effectLst/>
                        <a:latin typeface="+mn-lt"/>
                        <a:ea typeface="+mn-ea"/>
                        <a:cs typeface="+mn-cs"/>
                      </a:endParaRPr>
                    </a:p>
                    <a:p>
                      <a:endParaRPr lang="en-US" sz="2600" i="1" kern="1200" dirty="0">
                        <a:solidFill>
                          <a:schemeClr val="dk1"/>
                        </a:solidFill>
                        <a:effectLst/>
                        <a:latin typeface="+mn-lt"/>
                        <a:ea typeface="+mn-ea"/>
                        <a:cs typeface="+mn-cs"/>
                      </a:endParaRPr>
                    </a:p>
                  </a:txBody>
                  <a:tcPr/>
                </a:tc>
                <a:tc>
                  <a:txBody>
                    <a:bodyPr/>
                    <a:lstStyle/>
                    <a:p>
                      <a:r>
                        <a:rPr lang="en-US" sz="2600" dirty="0" err="1"/>
                        <a:t>Tuần</a:t>
                      </a:r>
                      <a:r>
                        <a:rPr lang="en-US" sz="2600" baseline="0" dirty="0"/>
                        <a:t> 1.</a:t>
                      </a:r>
                    </a:p>
                    <a:p>
                      <a:r>
                        <a:rPr lang="en-US" sz="2600" baseline="0" dirty="0" err="1"/>
                        <a:t>Tuần</a:t>
                      </a:r>
                      <a:r>
                        <a:rPr lang="en-US" sz="2600" baseline="0" dirty="0"/>
                        <a:t> 2.</a:t>
                      </a:r>
                    </a:p>
                    <a:p>
                      <a:r>
                        <a:rPr lang="en-US" sz="2600" baseline="0" dirty="0" err="1"/>
                        <a:t>Tuần</a:t>
                      </a:r>
                      <a:r>
                        <a:rPr lang="en-US" sz="2600" baseline="0" dirty="0"/>
                        <a:t> 3.</a:t>
                      </a:r>
                    </a:p>
                    <a:p>
                      <a:r>
                        <a:rPr lang="en-US" sz="2600" baseline="0" dirty="0" err="1"/>
                        <a:t>Tuần</a:t>
                      </a:r>
                      <a:r>
                        <a:rPr lang="en-US" sz="2600" baseline="0" dirty="0"/>
                        <a:t> 4.</a:t>
                      </a:r>
                      <a:endParaRPr lang="en-US" sz="2600" dirty="0"/>
                    </a:p>
                  </a:txBody>
                  <a:tcPr/>
                </a:tc>
                <a:tc>
                  <a:txBody>
                    <a:bodyPr/>
                    <a:lstStyle/>
                    <a:p>
                      <a:endParaRPr lang="en-US" sz="2600" dirty="0"/>
                    </a:p>
                  </a:txBody>
                  <a:tcPr/>
                </a:tc>
                <a:extLst>
                  <a:ext uri="{0D108BD9-81ED-4DB2-BD59-A6C34878D82A}">
                    <a16:rowId xmlns:a16="http://schemas.microsoft.com/office/drawing/2014/main" xmlns="" val="851461583"/>
                  </a:ext>
                </a:extLst>
              </a:tr>
              <a:tr h="507851">
                <a:tc>
                  <a:txBody>
                    <a:bodyPr/>
                    <a:lstStyle/>
                    <a:p>
                      <a:r>
                        <a:rPr lang="en-US" sz="2600" i="1" kern="1200" dirty="0" err="1">
                          <a:solidFill>
                            <a:schemeClr val="dk1"/>
                          </a:solidFill>
                          <a:effectLst/>
                          <a:latin typeface="+mn-lt"/>
                          <a:ea typeface="+mn-ea"/>
                          <a:cs typeface="+mn-cs"/>
                        </a:rPr>
                        <a:t>Vận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động</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thô</a:t>
                      </a:r>
                      <a:r>
                        <a:rPr lang="vi-VN" sz="2600" i="1" kern="1200" dirty="0">
                          <a:solidFill>
                            <a:schemeClr val="dk1"/>
                          </a:solidFill>
                          <a:effectLst/>
                          <a:latin typeface="+mn-lt"/>
                          <a:ea typeface="+mn-ea"/>
                          <a:cs typeface="+mn-cs"/>
                        </a:rPr>
                        <a:t>:</a:t>
                      </a:r>
                      <a:endParaRPr lang="en-US" sz="2600" i="1" kern="1200" dirty="0">
                        <a:solidFill>
                          <a:schemeClr val="dk1"/>
                        </a:solidFill>
                        <a:effectLst/>
                        <a:latin typeface="+mn-lt"/>
                        <a:ea typeface="+mn-ea"/>
                        <a:cs typeface="+mn-cs"/>
                      </a:endParaRPr>
                    </a:p>
                  </a:txBody>
                  <a:tcPr/>
                </a:tc>
                <a:tc>
                  <a:txBody>
                    <a:bodyPr/>
                    <a:lstStyle/>
                    <a:p>
                      <a:endParaRPr lang="en-US" sz="2600"/>
                    </a:p>
                  </a:txBody>
                  <a:tcPr/>
                </a:tc>
                <a:tc>
                  <a:txBody>
                    <a:bodyPr/>
                    <a:lstStyle/>
                    <a:p>
                      <a:endParaRPr lang="en-US" sz="2600"/>
                    </a:p>
                  </a:txBody>
                  <a:tcPr/>
                </a:tc>
                <a:extLst>
                  <a:ext uri="{0D108BD9-81ED-4DB2-BD59-A6C34878D82A}">
                    <a16:rowId xmlns:a16="http://schemas.microsoft.com/office/drawing/2014/main" xmlns="" val="1390587832"/>
                  </a:ext>
                </a:extLst>
              </a:tr>
              <a:tr h="609477">
                <a:tc>
                  <a:txBody>
                    <a:bodyPr/>
                    <a:lstStyle/>
                    <a:p>
                      <a:r>
                        <a:rPr lang="en-US" sz="2600" i="1" kern="1200" dirty="0" err="1">
                          <a:solidFill>
                            <a:schemeClr val="dk1"/>
                          </a:solidFill>
                          <a:effectLst/>
                          <a:latin typeface="+mn-lt"/>
                          <a:ea typeface="+mn-ea"/>
                          <a:cs typeface="+mn-cs"/>
                        </a:rPr>
                        <a:t>Tự</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phục</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vụ</a:t>
                      </a:r>
                      <a:r>
                        <a:rPr lang="en-US" sz="2600" i="1" kern="1200" dirty="0">
                          <a:solidFill>
                            <a:schemeClr val="dk1"/>
                          </a:solidFill>
                          <a:effectLst/>
                          <a:latin typeface="+mn-lt"/>
                          <a:ea typeface="+mn-ea"/>
                          <a:cs typeface="+mn-cs"/>
                        </a:rPr>
                        <a:t>/</a:t>
                      </a:r>
                      <a:r>
                        <a:rPr lang="en-US" sz="2600" i="1" kern="1200" dirty="0" err="1">
                          <a:solidFill>
                            <a:schemeClr val="dk1"/>
                          </a:solidFill>
                          <a:effectLst/>
                          <a:latin typeface="+mn-lt"/>
                          <a:ea typeface="+mn-ea"/>
                          <a:cs typeface="+mn-cs"/>
                        </a:rPr>
                        <a:t>thích</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ứng</a:t>
                      </a:r>
                      <a:r>
                        <a:rPr lang="en-US" sz="2600" i="1" kern="1200" dirty="0">
                          <a:solidFill>
                            <a:schemeClr val="dk1"/>
                          </a:solidFill>
                          <a:effectLst/>
                          <a:latin typeface="+mn-lt"/>
                          <a:ea typeface="+mn-ea"/>
                          <a:cs typeface="+mn-cs"/>
                        </a:rPr>
                        <a:t> </a:t>
                      </a:r>
                    </a:p>
                  </a:txBody>
                  <a:tcPr/>
                </a:tc>
                <a:tc>
                  <a:txBody>
                    <a:bodyPr/>
                    <a:lstStyle/>
                    <a:p>
                      <a:endParaRPr lang="en-US" sz="2600"/>
                    </a:p>
                  </a:txBody>
                  <a:tcPr/>
                </a:tc>
                <a:tc>
                  <a:txBody>
                    <a:bodyPr/>
                    <a:lstStyle/>
                    <a:p>
                      <a:endParaRPr lang="en-US" sz="2600"/>
                    </a:p>
                  </a:txBody>
                  <a:tcPr/>
                </a:tc>
                <a:extLst>
                  <a:ext uri="{0D108BD9-81ED-4DB2-BD59-A6C34878D82A}">
                    <a16:rowId xmlns:a16="http://schemas.microsoft.com/office/drawing/2014/main" xmlns="" val="162664926"/>
                  </a:ext>
                </a:extLst>
              </a:tr>
              <a:tr h="533293">
                <a:tc>
                  <a:txBody>
                    <a:bodyPr/>
                    <a:lstStyle/>
                    <a:p>
                      <a:r>
                        <a:rPr lang="en-US" sz="2600" i="1" kern="1200" dirty="0" err="1">
                          <a:solidFill>
                            <a:schemeClr val="dk1"/>
                          </a:solidFill>
                          <a:effectLst/>
                          <a:latin typeface="+mn-lt"/>
                          <a:ea typeface="+mn-ea"/>
                          <a:cs typeface="+mn-cs"/>
                        </a:rPr>
                        <a:t>Nhận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thức</a:t>
                      </a:r>
                      <a:endParaRPr lang="en-US" sz="2600" i="1" kern="1200" dirty="0">
                        <a:solidFill>
                          <a:schemeClr val="dk1"/>
                        </a:solidFill>
                        <a:effectLst/>
                        <a:latin typeface="+mn-lt"/>
                        <a:ea typeface="+mn-ea"/>
                        <a:cs typeface="+mn-cs"/>
                      </a:endParaRPr>
                    </a:p>
                  </a:txBody>
                  <a:tcPr/>
                </a:tc>
                <a:tc>
                  <a:txBody>
                    <a:bodyPr/>
                    <a:lstStyle/>
                    <a:p>
                      <a:endParaRPr lang="en-US" sz="2600" dirty="0"/>
                    </a:p>
                  </a:txBody>
                  <a:tcPr/>
                </a:tc>
                <a:tc>
                  <a:txBody>
                    <a:bodyPr/>
                    <a:lstStyle/>
                    <a:p>
                      <a:endParaRPr lang="en-US" sz="2600"/>
                    </a:p>
                  </a:txBody>
                  <a:tcPr/>
                </a:tc>
                <a:extLst>
                  <a:ext uri="{0D108BD9-81ED-4DB2-BD59-A6C34878D82A}">
                    <a16:rowId xmlns:a16="http://schemas.microsoft.com/office/drawing/2014/main" xmlns="" val="3011337759"/>
                  </a:ext>
                </a:extLst>
              </a:tr>
              <a:tr h="646902">
                <a:tc>
                  <a:txBody>
                    <a:bodyPr/>
                    <a:lstStyle/>
                    <a:p>
                      <a:r>
                        <a:rPr lang="en-US" sz="2600" i="1" kern="1200" dirty="0" err="1">
                          <a:solidFill>
                            <a:schemeClr val="dk1"/>
                          </a:solidFill>
                          <a:effectLst/>
                          <a:latin typeface="+mn-lt"/>
                          <a:ea typeface="+mn-ea"/>
                          <a:cs typeface="+mn-cs"/>
                        </a:rPr>
                        <a:t>Ngôn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ngữ</a:t>
                      </a:r>
                      <a:r>
                        <a:rPr lang="en-US" sz="2600" i="1" kern="1200" dirty="0">
                          <a:solidFill>
                            <a:schemeClr val="dk1"/>
                          </a:solidFill>
                          <a:effectLst/>
                          <a:latin typeface="+mn-lt"/>
                          <a:ea typeface="+mn-ea"/>
                          <a:cs typeface="+mn-cs"/>
                        </a:rPr>
                        <a:t> </a:t>
                      </a:r>
                    </a:p>
                  </a:txBody>
                  <a:tcPr/>
                </a:tc>
                <a:tc>
                  <a:txBody>
                    <a:bodyPr/>
                    <a:lstStyle/>
                    <a:p>
                      <a:endParaRPr lang="en-US" sz="2600" dirty="0"/>
                    </a:p>
                  </a:txBody>
                  <a:tcPr/>
                </a:tc>
                <a:tc>
                  <a:txBody>
                    <a:bodyPr/>
                    <a:lstStyle/>
                    <a:p>
                      <a:endParaRPr lang="en-US" sz="2600" dirty="0"/>
                    </a:p>
                  </a:txBody>
                  <a:tcPr/>
                </a:tc>
                <a:extLst>
                  <a:ext uri="{0D108BD9-81ED-4DB2-BD59-A6C34878D82A}">
                    <a16:rowId xmlns:a16="http://schemas.microsoft.com/office/drawing/2014/main" xmlns="" val="1948762148"/>
                  </a:ext>
                </a:extLst>
              </a:tr>
              <a:tr h="857745">
                <a:tc>
                  <a:txBody>
                    <a:bodyPr/>
                    <a:lstStyle/>
                    <a:p>
                      <a:r>
                        <a:rPr lang="en-US" sz="2600" i="1" kern="1200" dirty="0" err="1">
                          <a:solidFill>
                            <a:schemeClr val="dk1"/>
                          </a:solidFill>
                          <a:effectLst/>
                          <a:latin typeface="+mn-lt"/>
                          <a:ea typeface="+mn-ea"/>
                          <a:cs typeface="+mn-cs"/>
                        </a:rPr>
                        <a:t>Giao</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tiếp</a:t>
                      </a:r>
                      <a:r>
                        <a:rPr lang="en-US" sz="2600" i="1" kern="1200" dirty="0">
                          <a:solidFill>
                            <a:schemeClr val="dk1"/>
                          </a:solidFill>
                          <a:effectLst/>
                          <a:latin typeface="+mn-lt"/>
                          <a:ea typeface="+mn-ea"/>
                          <a:cs typeface="+mn-cs"/>
                        </a:rPr>
                        <a:t> - </a:t>
                      </a:r>
                      <a:r>
                        <a:rPr lang="en-US" sz="2600" i="1" kern="1200" dirty="0" err="1">
                          <a:solidFill>
                            <a:schemeClr val="dk1"/>
                          </a:solidFill>
                          <a:effectLst/>
                          <a:latin typeface="+mn-lt"/>
                          <a:ea typeface="+mn-ea"/>
                          <a:cs typeface="+mn-cs"/>
                        </a:rPr>
                        <a:t>xã</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hội</a:t>
                      </a:r>
                      <a:endParaRPr lang="en-US" sz="2600" i="1" kern="1200" dirty="0">
                        <a:solidFill>
                          <a:schemeClr val="dk1"/>
                        </a:solidFill>
                        <a:effectLst/>
                        <a:latin typeface="+mn-lt"/>
                        <a:ea typeface="+mn-ea"/>
                        <a:cs typeface="+mn-cs"/>
                      </a:endParaRPr>
                    </a:p>
                  </a:txBody>
                  <a:tcPr/>
                </a:tc>
                <a:tc>
                  <a:txBody>
                    <a:bodyPr/>
                    <a:lstStyle/>
                    <a:p>
                      <a:endParaRPr lang="en-US" sz="2600"/>
                    </a:p>
                  </a:txBody>
                  <a:tcPr/>
                </a:tc>
                <a:tc>
                  <a:txBody>
                    <a:bodyPr/>
                    <a:lstStyle/>
                    <a:p>
                      <a:endParaRPr lang="en-US" sz="2600" dirty="0"/>
                    </a:p>
                  </a:txBody>
                  <a:tcPr/>
                </a:tc>
                <a:extLst>
                  <a:ext uri="{0D108BD9-81ED-4DB2-BD59-A6C34878D82A}">
                    <a16:rowId xmlns:a16="http://schemas.microsoft.com/office/drawing/2014/main" xmlns="" val="2277522224"/>
                  </a:ext>
                </a:extLst>
              </a:tr>
            </a:tbl>
          </a:graphicData>
        </a:graphic>
      </p:graphicFrame>
    </p:spTree>
    <p:custDataLst>
      <p:tags r:id="rId1"/>
    </p:custDataLst>
    <p:extLst>
      <p:ext uri="{BB962C8B-B14F-4D97-AF65-F5344CB8AC3E}">
        <p14:creationId xmlns:p14="http://schemas.microsoft.com/office/powerpoint/2010/main" val="121970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0"/>
            <a:ext cx="10308772" cy="640081"/>
          </a:xfrm>
        </p:spPr>
        <p:txBody>
          <a:bodyPr>
            <a:normAutofit/>
          </a:bodyPr>
          <a:lstStyle/>
          <a:p>
            <a:pPr algn="ctr"/>
            <a:r>
              <a:rPr lang="es-ES" sz="2800" b="1" dirty="0"/>
              <a:t>ĐIỀU CHỈNH KẾ HOẠCH TRONG THÁNG 9 (NẾU CÓ)</a:t>
            </a:r>
            <a:endParaRPr lang="en-US" sz="2800" dirty="0"/>
          </a:p>
        </p:txBody>
      </p:sp>
      <p:sp>
        <p:nvSpPr>
          <p:cNvPr id="3" name="Content Placeholder 2"/>
          <p:cNvSpPr>
            <a:spLocks noGrp="1"/>
          </p:cNvSpPr>
          <p:nvPr>
            <p:ph idx="1"/>
          </p:nvPr>
        </p:nvSpPr>
        <p:spPr>
          <a:xfrm>
            <a:off x="838200" y="1058091"/>
            <a:ext cx="10515600" cy="5118872"/>
          </a:xfrm>
        </p:spPr>
        <p:txBody>
          <a:bodyPr>
            <a:normAutofit/>
          </a:bodyPr>
          <a:lstStyle/>
          <a:p>
            <a:pPr lvl="0"/>
            <a:r>
              <a:rPr lang="vi-VN" sz="2600" b="1" dirty="0"/>
              <a:t>M</a:t>
            </a:r>
            <a:r>
              <a:rPr lang="x-none" sz="2600" b="1" dirty="0"/>
              <a:t>ụ</a:t>
            </a:r>
            <a:r>
              <a:rPr lang="vi-VN" sz="2600" b="1" dirty="0"/>
              <a:t>c tiêu</a:t>
            </a:r>
            <a:endParaRPr lang="en-US" sz="2600" b="1" dirty="0"/>
          </a:p>
          <a:p>
            <a:pPr marL="0" lvl="0" indent="0">
              <a:buNone/>
            </a:pPr>
            <a:endParaRPr lang="en-US" sz="2600" b="1" dirty="0"/>
          </a:p>
          <a:p>
            <a:r>
              <a:rPr lang="vi-VN" sz="2600" b="1" dirty="0"/>
              <a:t>Nội dung</a:t>
            </a:r>
            <a:endParaRPr lang="en-US" sz="2600" b="1" dirty="0"/>
          </a:p>
          <a:p>
            <a:pPr marL="0" indent="0">
              <a:buNone/>
            </a:pPr>
            <a:endParaRPr lang="en-US" sz="2600" dirty="0"/>
          </a:p>
          <a:p>
            <a:pPr lvl="0"/>
            <a:r>
              <a:rPr lang="vi-VN" sz="2600" b="1" dirty="0"/>
              <a:t>Hoạt động</a:t>
            </a:r>
            <a:endParaRPr lang="en-US" sz="2600" b="1" dirty="0"/>
          </a:p>
          <a:p>
            <a:pPr marL="0" lvl="0" indent="0">
              <a:buNone/>
            </a:pPr>
            <a:endParaRPr lang="en-US" sz="2600" b="1" dirty="0"/>
          </a:p>
          <a:p>
            <a:r>
              <a:rPr lang="en-US" sz="2600" b="1" dirty="0" err="1">
                <a:latin typeface="Arial" panose="020B0604020202020204" pitchFamily="34" charset="0"/>
                <a:cs typeface="Arial" panose="020B0604020202020204" pitchFamily="34" charset="0"/>
              </a:rPr>
              <a:t>Hướng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dẫn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đình</a:t>
            </a:r>
            <a:endParaRPr lang="en-US" sz="2600" dirty="0">
              <a:latin typeface="Arial" panose="020B0604020202020204" pitchFamily="34" charset="0"/>
              <a:cs typeface="Arial" panose="020B0604020202020204" pitchFamily="34" charset="0"/>
            </a:endParaRPr>
          </a:p>
          <a:p>
            <a:pPr lvl="0"/>
            <a:endParaRPr lang="en-US" sz="2600" b="1" i="1" dirty="0"/>
          </a:p>
        </p:txBody>
      </p:sp>
    </p:spTree>
    <p:custDataLst>
      <p:tags r:id="rId1"/>
    </p:custDataLst>
    <p:extLst>
      <p:ext uri="{BB962C8B-B14F-4D97-AF65-F5344CB8AC3E}">
        <p14:creationId xmlns:p14="http://schemas.microsoft.com/office/powerpoint/2010/main" val="1294438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34" y="91440"/>
            <a:ext cx="10556966" cy="666205"/>
          </a:xfrm>
          <a:solidFill>
            <a:schemeClr val="accent4">
              <a:lumMod val="20000"/>
              <a:lumOff val="80000"/>
            </a:schemeClr>
          </a:solidFill>
        </p:spPr>
        <p:txBody>
          <a:bodyPr>
            <a:normAutofit/>
          </a:bodyPr>
          <a:lstStyle/>
          <a:p>
            <a:pPr algn="ctr"/>
            <a:r>
              <a:rPr lang="vi-VN" sz="2800" b="1" dirty="0">
                <a:latin typeface="+mn-lt"/>
              </a:rPr>
              <a:t>NHẬN XÉT HỌC K</a:t>
            </a:r>
            <a:r>
              <a:rPr lang="en-US" sz="2800" b="1" dirty="0">
                <a:latin typeface="+mn-lt"/>
              </a:rPr>
              <a:t>Ì</a:t>
            </a:r>
            <a:r>
              <a:rPr lang="vi-VN" sz="2800" b="1" dirty="0">
                <a:latin typeface="+mn-lt"/>
              </a:rPr>
              <a:t> I VỀ SỰ TIẾN BỘ CỦA </a:t>
            </a:r>
            <a:r>
              <a:rPr lang="x-none" sz="2800" b="1" dirty="0">
                <a:latin typeface="+mn-lt"/>
              </a:rPr>
              <a:t>TRẺ</a:t>
            </a:r>
            <a:endParaRPr lang="en-US" sz="2800" b="1" i="1" dirty="0">
              <a:latin typeface="+mn-lt"/>
            </a:endParaRPr>
          </a:p>
        </p:txBody>
      </p:sp>
      <p:sp>
        <p:nvSpPr>
          <p:cNvPr id="3" name="Content Placeholder 2"/>
          <p:cNvSpPr>
            <a:spLocks noGrp="1"/>
          </p:cNvSpPr>
          <p:nvPr>
            <p:ph idx="1"/>
          </p:nvPr>
        </p:nvSpPr>
        <p:spPr>
          <a:xfrm>
            <a:off x="853440" y="1320800"/>
            <a:ext cx="10500360" cy="4831803"/>
          </a:xfrm>
        </p:spPr>
        <p:txBody>
          <a:bodyPr>
            <a:noAutofit/>
          </a:bodyPr>
          <a:lstStyle/>
          <a:p>
            <a:pPr marL="0" indent="0">
              <a:buNone/>
            </a:pPr>
            <a:r>
              <a:rPr lang="en-US" sz="2600" b="1" dirty="0"/>
              <a:t>I – NHỮNG SỰ TIẾN BỘ CỦA TRẺ </a:t>
            </a:r>
            <a:endParaRPr lang="en-US" sz="2600" dirty="0"/>
          </a:p>
          <a:p>
            <a:pPr marL="0" indent="0">
              <a:buNone/>
            </a:pPr>
            <a:r>
              <a:rPr lang="vi-VN" sz="2600" i="1" dirty="0"/>
              <a:t>1.</a:t>
            </a:r>
            <a:r>
              <a:rPr lang="vi-VN" sz="2600" b="1" i="1" dirty="0"/>
              <a:t> </a:t>
            </a:r>
            <a:r>
              <a:rPr lang="en-US" sz="2600" i="1" dirty="0" err="1"/>
              <a:t>Vận</a:t>
            </a:r>
            <a:r>
              <a:rPr lang="en-US" sz="2600" i="1" dirty="0"/>
              <a:t> </a:t>
            </a:r>
            <a:r>
              <a:rPr lang="en-US" sz="2600" i="1" dirty="0" err="1"/>
              <a:t>động</a:t>
            </a:r>
            <a:r>
              <a:rPr lang="en-US" sz="2600" i="1" dirty="0"/>
              <a:t> </a:t>
            </a:r>
            <a:r>
              <a:rPr lang="en-US" sz="2600" i="1" dirty="0" err="1"/>
              <a:t>tinh</a:t>
            </a:r>
            <a:r>
              <a:rPr lang="vi-VN" sz="2600" i="1" dirty="0"/>
              <a:t>:</a:t>
            </a:r>
            <a:endParaRPr lang="en-US" sz="2600" dirty="0"/>
          </a:p>
          <a:p>
            <a:pPr marL="0" indent="0">
              <a:buNone/>
            </a:pPr>
            <a:r>
              <a:rPr lang="vi-VN" sz="2600" i="1" dirty="0"/>
              <a:t>2. </a:t>
            </a:r>
            <a:r>
              <a:rPr lang="en-US" sz="2600" i="1" dirty="0" err="1"/>
              <a:t>Vận</a:t>
            </a:r>
            <a:r>
              <a:rPr lang="en-US" sz="2600" i="1" dirty="0"/>
              <a:t> </a:t>
            </a:r>
            <a:r>
              <a:rPr lang="en-US" sz="2600" i="1" dirty="0" err="1"/>
              <a:t>động</a:t>
            </a:r>
            <a:r>
              <a:rPr lang="en-US" sz="2600" i="1" dirty="0"/>
              <a:t> </a:t>
            </a:r>
            <a:r>
              <a:rPr lang="en-US" sz="2600" i="1" dirty="0" err="1"/>
              <a:t>thô</a:t>
            </a:r>
            <a:r>
              <a:rPr lang="en-US" sz="2600" i="1" dirty="0"/>
              <a:t>:</a:t>
            </a:r>
            <a:endParaRPr lang="en-US" sz="2600" dirty="0"/>
          </a:p>
          <a:p>
            <a:pPr marL="0" indent="0">
              <a:buNone/>
            </a:pPr>
            <a:r>
              <a:rPr lang="en-US" sz="2600" i="1" dirty="0"/>
              <a:t>3.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và</a:t>
            </a:r>
            <a:r>
              <a:rPr lang="en-US" sz="2600" i="1" dirty="0"/>
              <a:t> </a:t>
            </a:r>
            <a:r>
              <a:rPr lang="en-US" sz="2600" i="1" dirty="0" err="1"/>
              <a:t>thích</a:t>
            </a:r>
            <a:r>
              <a:rPr lang="en-US" sz="2600" i="1" dirty="0"/>
              <a:t> </a:t>
            </a:r>
            <a:r>
              <a:rPr lang="en-US" sz="2600" i="1" dirty="0" err="1"/>
              <a:t>ứng</a:t>
            </a:r>
            <a:r>
              <a:rPr lang="vi-VN" sz="2600" i="1" dirty="0"/>
              <a:t>:</a:t>
            </a:r>
            <a:endParaRPr lang="en-US" sz="2600" dirty="0"/>
          </a:p>
          <a:p>
            <a:pPr marL="0" indent="0">
              <a:buNone/>
            </a:pPr>
            <a:r>
              <a:rPr lang="en-US" sz="2600" i="1" dirty="0"/>
              <a:t>4</a:t>
            </a:r>
            <a:r>
              <a:rPr lang="vi-VN" sz="2600" i="1" dirty="0"/>
              <a:t>. </a:t>
            </a:r>
            <a:r>
              <a:rPr lang="en-US" sz="2600" i="1" dirty="0" err="1"/>
              <a:t>Nhận</a:t>
            </a:r>
            <a:r>
              <a:rPr lang="en-US" sz="2600" i="1" dirty="0"/>
              <a:t> </a:t>
            </a:r>
            <a:r>
              <a:rPr lang="en-US" sz="2600" i="1" dirty="0" err="1"/>
              <a:t>thức</a:t>
            </a:r>
            <a:endParaRPr lang="en-US" sz="2600" dirty="0"/>
          </a:p>
          <a:p>
            <a:pPr marL="0" indent="0">
              <a:buNone/>
            </a:pPr>
            <a:r>
              <a:rPr lang="en-US" sz="2600" i="1" dirty="0"/>
              <a:t>5</a:t>
            </a:r>
            <a:r>
              <a:rPr lang="vi-VN" sz="2600" i="1" dirty="0"/>
              <a:t>. </a:t>
            </a:r>
            <a:r>
              <a:rPr lang="en-US" sz="2600" i="1" dirty="0" err="1"/>
              <a:t>Ngôn</a:t>
            </a:r>
            <a:r>
              <a:rPr lang="en-US" sz="2600" i="1" dirty="0"/>
              <a:t> </a:t>
            </a:r>
            <a:r>
              <a:rPr lang="en-US" sz="2600" i="1" dirty="0" err="1"/>
              <a:t>ngữ</a:t>
            </a:r>
            <a:r>
              <a:rPr lang="en-US" sz="2600" i="1" dirty="0"/>
              <a:t> </a:t>
            </a:r>
            <a:endParaRPr lang="en-US" sz="2600" dirty="0"/>
          </a:p>
          <a:p>
            <a:pPr marL="0" indent="0">
              <a:buNone/>
            </a:pPr>
            <a:r>
              <a:rPr lang="en-US" sz="2600" i="1" dirty="0"/>
              <a:t>6</a:t>
            </a:r>
            <a:r>
              <a:rPr lang="vi-VN" sz="2600" i="1" dirty="0"/>
              <a:t>. </a:t>
            </a:r>
            <a:r>
              <a:rPr lang="en-US" sz="2600" i="1" dirty="0" err="1"/>
              <a:t>Giao</a:t>
            </a:r>
            <a:r>
              <a:rPr lang="en-US" sz="2600" i="1" dirty="0"/>
              <a:t> </a:t>
            </a:r>
            <a:r>
              <a:rPr lang="en-US" sz="2600" i="1" dirty="0" err="1"/>
              <a:t>tiếp</a:t>
            </a:r>
            <a:r>
              <a:rPr lang="en-US" sz="2600" i="1" dirty="0"/>
              <a:t> - </a:t>
            </a:r>
            <a:r>
              <a:rPr lang="en-US" sz="2600" i="1" dirty="0" err="1"/>
              <a:t>xã</a:t>
            </a:r>
            <a:r>
              <a:rPr lang="en-US" sz="2600" i="1" dirty="0"/>
              <a:t> </a:t>
            </a:r>
            <a:r>
              <a:rPr lang="en-US" sz="2600" i="1" dirty="0" err="1"/>
              <a:t>hội</a:t>
            </a:r>
            <a:r>
              <a:rPr lang="en-US" sz="2600" i="1" dirty="0"/>
              <a:t> </a:t>
            </a:r>
            <a:endParaRPr lang="en-US" sz="2600" dirty="0"/>
          </a:p>
        </p:txBody>
      </p:sp>
    </p:spTree>
    <p:custDataLst>
      <p:tags r:id="rId1"/>
    </p:custDataLst>
    <p:extLst>
      <p:ext uri="{BB962C8B-B14F-4D97-AF65-F5344CB8AC3E}">
        <p14:creationId xmlns:p14="http://schemas.microsoft.com/office/powerpoint/2010/main" val="428339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423948" y="1463040"/>
            <a:ext cx="4373830" cy="2690949"/>
          </a:xfrm>
        </p:spPr>
        <p:txBody>
          <a:bodyPr anchor="t">
            <a:normAutofit/>
          </a:bodyPr>
          <a:lstStyle/>
          <a:p>
            <a:r>
              <a:rPr lang="sv-SE" altLang="en-US" sz="3200" b="1" dirty="0"/>
              <a:t>Quản lí  giáo dục hòa nhập trẻ khuyết tật </a:t>
            </a:r>
            <a:r>
              <a:rPr lang="sv-SE" altLang="en-US" sz="3200" b="1" dirty="0">
                <a:latin typeface="Tahoma" panose="020B0604030504040204" pitchFamily="34" charset="0"/>
              </a:rPr>
              <a:t>là quá trình</a:t>
            </a:r>
            <a:endParaRPr lang="vi-VN" altLang="en-US" sz="3200" b="1" dirty="0"/>
          </a:p>
        </p:txBody>
      </p:sp>
      <p:grpSp>
        <p:nvGrpSpPr>
          <p:cNvPr id="74" name="Group 73">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75" name="Rectangle 74">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369" name="Rectangle 77">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Remote work with solid fill">
            <a:extLst>
              <a:ext uri="{FF2B5EF4-FFF2-40B4-BE49-F238E27FC236}">
                <a16:creationId xmlns:a16="http://schemas.microsoft.com/office/drawing/2014/main" xmlns="" id="{B3D9A47C-E08F-42CF-9F60-82A78C5ED873}"/>
              </a:ext>
            </a:extLst>
          </p:cNvPr>
          <p:cNvPicPr>
            <a:picLocks noGrp="1" noChangeAspect="1"/>
          </p:cNvPicPr>
          <p:nvPr>
            <p:ph idx="1"/>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807982" y="915080"/>
            <a:ext cx="914400" cy="914400"/>
          </a:xfrm>
        </p:spPr>
      </p:pic>
      <p:sp>
        <p:nvSpPr>
          <p:cNvPr id="10" name="TextBox 9">
            <a:extLst>
              <a:ext uri="{FF2B5EF4-FFF2-40B4-BE49-F238E27FC236}">
                <a16:creationId xmlns:a16="http://schemas.microsoft.com/office/drawing/2014/main" xmlns="" id="{4A7A6D97-C5A7-48F3-8EE4-1DD9F95879AF}"/>
              </a:ext>
            </a:extLst>
          </p:cNvPr>
          <p:cNvSpPr txBox="1"/>
          <p:nvPr/>
        </p:nvSpPr>
        <p:spPr>
          <a:xfrm>
            <a:off x="5133704" y="4413956"/>
            <a:ext cx="6505300" cy="1956946"/>
          </a:xfrm>
          <a:prstGeom prst="rect">
            <a:avLst/>
          </a:prstGeom>
          <a:solidFill>
            <a:srgbClr val="FFC000"/>
          </a:solidFill>
        </p:spPr>
        <p:txBody>
          <a:bodyPr wrap="square">
            <a:spAutoFit/>
          </a:bodyPr>
          <a:lstStyle/>
          <a:p>
            <a:pPr marL="0" indent="0">
              <a:lnSpc>
                <a:spcPct val="150000"/>
              </a:lnSpc>
              <a:buNone/>
            </a:pPr>
            <a:r>
              <a:rPr lang="sv-SE" altLang="en-US" sz="2100" b="1" dirty="0">
                <a:latin typeface="Roboto "/>
              </a:rPr>
              <a:t>về nhiệm vụ GDHN TKT </a:t>
            </a:r>
            <a:r>
              <a:rPr lang="sv-SE" altLang="en-US" sz="2100" dirty="0">
                <a:latin typeface="Roboto "/>
              </a:rPr>
              <a:t>(QL hồ sơ, đội ngũ, hoạt động, CSVC, đồ dùng, tài chính, sự phối hợp các lực lượng... )</a:t>
            </a:r>
            <a:r>
              <a:rPr lang="sv-SE" altLang="en-US" sz="2100" b="1" dirty="0">
                <a:latin typeface="Roboto "/>
              </a:rPr>
              <a:t> nhằm tạo ra một nhà trường có chất lượng.</a:t>
            </a:r>
          </a:p>
          <a:p>
            <a:pPr marL="0" indent="0">
              <a:lnSpc>
                <a:spcPct val="150000"/>
              </a:lnSpc>
              <a:buNone/>
            </a:pPr>
            <a:endParaRPr lang="sv-SE" altLang="en-US" sz="2000" dirty="0">
              <a:latin typeface="Roboto "/>
            </a:endParaRPr>
          </a:p>
        </p:txBody>
      </p:sp>
      <p:sp>
        <p:nvSpPr>
          <p:cNvPr id="4" name="Rectangle 3">
            <a:extLst>
              <a:ext uri="{FF2B5EF4-FFF2-40B4-BE49-F238E27FC236}">
                <a16:creationId xmlns:a16="http://schemas.microsoft.com/office/drawing/2014/main" xmlns="" id="{06B32499-885C-4C13-8EA6-08846235DEC2}"/>
              </a:ext>
            </a:extLst>
          </p:cNvPr>
          <p:cNvSpPr/>
          <p:nvPr/>
        </p:nvSpPr>
        <p:spPr>
          <a:xfrm>
            <a:off x="6412089" y="165946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7FD7FF5C-71A1-4972-9821-9C4833F0DA9F}"/>
              </a:ext>
            </a:extLst>
          </p:cNvPr>
          <p:cNvSpPr/>
          <p:nvPr/>
        </p:nvSpPr>
        <p:spPr>
          <a:xfrm>
            <a:off x="7202311" y="321092"/>
            <a:ext cx="4267200" cy="1474521"/>
          </a:xfrm>
          <a:prstGeom prst="roundRect">
            <a:avLst/>
          </a:prstGeom>
          <a:solidFill>
            <a:srgbClr val="A3DE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sz="2000" dirty="0">
                <a:solidFill>
                  <a:schemeClr val="tx1"/>
                </a:solidFill>
                <a:latin typeface="Tahoma" panose="020B0604030504040204" pitchFamily="34" charset="0"/>
              </a:rPr>
              <a:t>Lập kế hoạch</a:t>
            </a:r>
          </a:p>
          <a:p>
            <a:r>
              <a:rPr lang="sv-SE" altLang="en-US" sz="2000" dirty="0">
                <a:solidFill>
                  <a:schemeClr val="tx1"/>
                </a:solidFill>
                <a:latin typeface="Tahoma" panose="020B0604030504040204" pitchFamily="34" charset="0"/>
              </a:rPr>
              <a:t>Tổ chức điều hành, </a:t>
            </a:r>
          </a:p>
          <a:p>
            <a:r>
              <a:rPr lang="sv-SE" altLang="en-US" sz="2000" dirty="0">
                <a:solidFill>
                  <a:schemeClr val="tx1"/>
                </a:solidFill>
                <a:latin typeface="Tahoma" panose="020B0604030504040204" pitchFamily="34" charset="0"/>
              </a:rPr>
              <a:t>Chỉ đạo, ra quyết định</a:t>
            </a:r>
          </a:p>
          <a:p>
            <a:r>
              <a:rPr lang="sv-SE" altLang="en-US" sz="2000" dirty="0">
                <a:solidFill>
                  <a:schemeClr val="tx1"/>
                </a:solidFill>
                <a:latin typeface="Tahoma" panose="020B0604030504040204" pitchFamily="34" charset="0"/>
              </a:rPr>
              <a:t>Kiểm tra, kiểm soát </a:t>
            </a:r>
          </a:p>
        </p:txBody>
      </p:sp>
      <p:pic>
        <p:nvPicPr>
          <p:cNvPr id="9" name="Graphic 8" descr="Woman with solid fill">
            <a:extLst>
              <a:ext uri="{FF2B5EF4-FFF2-40B4-BE49-F238E27FC236}">
                <a16:creationId xmlns:a16="http://schemas.microsoft.com/office/drawing/2014/main" xmlns="" id="{A002E539-7F1C-4CE2-BF7D-4245737A38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38800" y="1883232"/>
            <a:ext cx="914400" cy="914400"/>
          </a:xfrm>
          <a:prstGeom prst="rect">
            <a:avLst/>
          </a:prstGeom>
        </p:spPr>
      </p:pic>
      <p:sp>
        <p:nvSpPr>
          <p:cNvPr id="18" name="Rectangle: Rounded Corners 17">
            <a:extLst>
              <a:ext uri="{FF2B5EF4-FFF2-40B4-BE49-F238E27FC236}">
                <a16:creationId xmlns:a16="http://schemas.microsoft.com/office/drawing/2014/main" xmlns="" id="{0D216E58-CF10-4960-8391-C27EB653F517}"/>
              </a:ext>
            </a:extLst>
          </p:cNvPr>
          <p:cNvSpPr/>
          <p:nvPr/>
        </p:nvSpPr>
        <p:spPr>
          <a:xfrm>
            <a:off x="7227308" y="1939435"/>
            <a:ext cx="4267200" cy="914400"/>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sz="2000" dirty="0">
                <a:solidFill>
                  <a:schemeClr val="tx1"/>
                </a:solidFill>
                <a:latin typeface="Tahoma" panose="020B0604030504040204" pitchFamily="34" charset="0"/>
              </a:rPr>
              <a:t>Của </a:t>
            </a:r>
            <a:r>
              <a:rPr lang="sv-SE" altLang="en-US" sz="2000" b="1" dirty="0">
                <a:solidFill>
                  <a:schemeClr val="accent4">
                    <a:lumMod val="60000"/>
                    <a:lumOff val="40000"/>
                  </a:schemeClr>
                </a:solidFill>
                <a:latin typeface="Tahoma" panose="020B0604030504040204" pitchFamily="34" charset="0"/>
              </a:rPr>
              <a:t>hiệu trưởng</a:t>
            </a:r>
            <a:r>
              <a:rPr lang="sv-SE" altLang="en-US" sz="2000" dirty="0">
                <a:solidFill>
                  <a:schemeClr val="tx1"/>
                </a:solidFill>
                <a:latin typeface="Tahoma" panose="020B0604030504040204" pitchFamily="34" charset="0"/>
              </a:rPr>
              <a:t> đối với</a:t>
            </a:r>
          </a:p>
        </p:txBody>
      </p:sp>
      <p:pic>
        <p:nvPicPr>
          <p:cNvPr id="12" name="Graphic 11" descr="Group of men with solid fill">
            <a:extLst>
              <a:ext uri="{FF2B5EF4-FFF2-40B4-BE49-F238E27FC236}">
                <a16:creationId xmlns:a16="http://schemas.microsoft.com/office/drawing/2014/main" xmlns="" id="{0AAF7491-D130-4A62-8C69-905CA3336E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638800" y="2971800"/>
            <a:ext cx="914400" cy="914400"/>
          </a:xfrm>
          <a:prstGeom prst="rect">
            <a:avLst/>
          </a:prstGeom>
        </p:spPr>
      </p:pic>
      <p:sp>
        <p:nvSpPr>
          <p:cNvPr id="21" name="Rectangle: Rounded Corners 20">
            <a:extLst>
              <a:ext uri="{FF2B5EF4-FFF2-40B4-BE49-F238E27FC236}">
                <a16:creationId xmlns:a16="http://schemas.microsoft.com/office/drawing/2014/main" xmlns="" id="{13879ADD-5065-4754-B503-C39847521865}"/>
              </a:ext>
            </a:extLst>
          </p:cNvPr>
          <p:cNvSpPr/>
          <p:nvPr/>
        </p:nvSpPr>
        <p:spPr>
          <a:xfrm>
            <a:off x="7241821" y="3101775"/>
            <a:ext cx="4267200" cy="1012454"/>
          </a:xfrm>
          <a:prstGeom prst="roundRect">
            <a:avLst/>
          </a:prstGeom>
          <a:solidFill>
            <a:srgbClr val="1E8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b="1" dirty="0">
                <a:latin typeface="Tahoma" panose="020B0604030504040204" pitchFamily="34" charset="0"/>
              </a:rPr>
              <a:t>tập thể</a:t>
            </a:r>
            <a:r>
              <a:rPr lang="sv-SE" altLang="en-US" dirty="0">
                <a:latin typeface="Tahoma" panose="020B0604030504040204" pitchFamily="34" charset="0"/>
              </a:rPr>
              <a:t>, </a:t>
            </a:r>
            <a:r>
              <a:rPr lang="sv-SE" altLang="en-US" b="1" dirty="0">
                <a:latin typeface="Tahoma" panose="020B0604030504040204" pitchFamily="34" charset="0"/>
              </a:rPr>
              <a:t>nhân viên</a:t>
            </a:r>
            <a:r>
              <a:rPr lang="sv-SE" altLang="en-US" dirty="0">
                <a:latin typeface="Tahoma" panose="020B0604030504040204" pitchFamily="34" charset="0"/>
              </a:rPr>
              <a:t>, </a:t>
            </a:r>
            <a:r>
              <a:rPr lang="sv-SE" altLang="en-US" b="1" dirty="0">
                <a:latin typeface="Tahoma" panose="020B0604030504040204" pitchFamily="34" charset="0"/>
              </a:rPr>
              <a:t>GV</a:t>
            </a:r>
            <a:r>
              <a:rPr lang="sv-SE" altLang="en-US" dirty="0">
                <a:latin typeface="Tahoma" panose="020B0604030504040204" pitchFamily="34" charset="0"/>
              </a:rPr>
              <a:t> và </a:t>
            </a:r>
            <a:r>
              <a:rPr lang="sv-SE" altLang="en-US" b="1" dirty="0">
                <a:latin typeface="Tahoma" panose="020B0604030504040204" pitchFamily="34" charset="0"/>
              </a:rPr>
              <a:t>TRẺ EM</a:t>
            </a:r>
          </a:p>
        </p:txBody>
      </p:sp>
    </p:spTree>
    <p:custDataLst>
      <p:tags r:id="rId1"/>
    </p:custDataLst>
    <p:extLst>
      <p:ext uri="{BB962C8B-B14F-4D97-AF65-F5344CB8AC3E}">
        <p14:creationId xmlns:p14="http://schemas.microsoft.com/office/powerpoint/2010/main" val="2751988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444136" y="412206"/>
            <a:ext cx="11260183" cy="5856513"/>
          </a:xfrm>
        </p:spPr>
        <p:txBody>
          <a:bodyPr>
            <a:noAutofit/>
          </a:bodyPr>
          <a:lstStyle/>
          <a:p>
            <a:pPr marL="0" indent="0">
              <a:buNone/>
            </a:pPr>
            <a:r>
              <a:rPr lang="en-US" sz="2600" b="1" dirty="0"/>
              <a:t>II – NHỮNG VẤN ĐỀ CẦN ĐIỀU CHỈNH, BỔ SUNG VÀ PHƯƠNG HƯỚNG THỰC HIỆN</a:t>
            </a:r>
            <a:endParaRPr lang="en-US" sz="2600" dirty="0"/>
          </a:p>
          <a:p>
            <a:pPr marL="0" indent="0">
              <a:buNone/>
            </a:pPr>
            <a:r>
              <a:rPr lang="vi-VN" sz="2600" i="1" dirty="0"/>
              <a:t>1.</a:t>
            </a:r>
            <a:r>
              <a:rPr lang="vi-VN" sz="2600" b="1" i="1" dirty="0"/>
              <a:t> </a:t>
            </a:r>
            <a:r>
              <a:rPr lang="en-US" sz="2600" i="1" dirty="0" err="1"/>
              <a:t>Mục</a:t>
            </a:r>
            <a:r>
              <a:rPr lang="en-US" sz="2600" i="1" dirty="0"/>
              <a:t> </a:t>
            </a:r>
            <a:r>
              <a:rPr lang="en-US" sz="2600" i="1" dirty="0" err="1"/>
              <a:t>tiêu</a:t>
            </a:r>
            <a:endParaRPr lang="en-US" sz="2600" dirty="0"/>
          </a:p>
          <a:p>
            <a:r>
              <a:rPr lang="vi-VN" sz="2600" dirty="0"/>
              <a:t>.............................................................................................</a:t>
            </a:r>
            <a:endParaRPr lang="en-US" sz="2600" dirty="0"/>
          </a:p>
          <a:p>
            <a:r>
              <a:rPr lang="vi-VN" sz="2600" dirty="0"/>
              <a:t>.............................................................................................</a:t>
            </a:r>
            <a:endParaRPr lang="en-US" sz="2600" dirty="0"/>
          </a:p>
          <a:p>
            <a:pPr marL="0" indent="0">
              <a:buNone/>
            </a:pPr>
            <a:r>
              <a:rPr lang="en-US" sz="2600" i="1" dirty="0"/>
              <a:t>2. </a:t>
            </a:r>
            <a:r>
              <a:rPr lang="vi-VN" sz="2600" i="1" dirty="0"/>
              <a:t>Nội dung</a:t>
            </a:r>
            <a:endParaRPr lang="en-US" sz="2600" dirty="0"/>
          </a:p>
          <a:p>
            <a:r>
              <a:rPr lang="vi-VN" sz="2600" dirty="0"/>
              <a:t>.............................................................................................</a:t>
            </a:r>
            <a:endParaRPr lang="en-US" sz="2600" dirty="0"/>
          </a:p>
          <a:p>
            <a:r>
              <a:rPr lang="vi-VN" sz="2600" dirty="0"/>
              <a:t>.............................................................................................</a:t>
            </a:r>
            <a:endParaRPr lang="en-US" sz="2600" dirty="0"/>
          </a:p>
          <a:p>
            <a:pPr marL="0" indent="0">
              <a:buNone/>
            </a:pPr>
            <a:r>
              <a:rPr lang="en-US" sz="2600" i="1" dirty="0"/>
              <a:t>3. </a:t>
            </a:r>
            <a:r>
              <a:rPr lang="vi-VN" sz="2600" i="1" dirty="0"/>
              <a:t>Hoạt độn</a:t>
            </a:r>
            <a:r>
              <a:rPr lang="en-US" sz="2600" i="1" dirty="0"/>
              <a:t>g</a:t>
            </a:r>
            <a:endParaRPr lang="en-US" sz="2600" dirty="0"/>
          </a:p>
          <a:p>
            <a:r>
              <a:rPr lang="vi-VN" sz="2600" dirty="0"/>
              <a:t>.............................................................................................</a:t>
            </a:r>
            <a:endParaRPr lang="en-US" sz="2600" dirty="0"/>
          </a:p>
          <a:p>
            <a:r>
              <a:rPr lang="vi-VN" sz="2600" dirty="0"/>
              <a:t>.............................................................................................</a:t>
            </a:r>
            <a:endParaRPr lang="en-US" sz="2600" dirty="0"/>
          </a:p>
          <a:p>
            <a:pPr marL="0" indent="0">
              <a:buNone/>
            </a:pPr>
            <a:r>
              <a:rPr lang="en-US" sz="2600" dirty="0"/>
              <a:t> </a:t>
            </a:r>
          </a:p>
          <a:p>
            <a:pPr eaLnBrk="1" hangingPunct="1">
              <a:buFont typeface="Wingdings 2" panose="05020102010507070707" pitchFamily="18" charset="2"/>
              <a:buNone/>
            </a:pPr>
            <a:endParaRPr lang="en-US" altLang="en-US" sz="2600" dirty="0"/>
          </a:p>
          <a:p>
            <a:pPr eaLnBrk="1" hangingPunct="1"/>
            <a:endParaRPr lang="en-US" altLang="en-US" sz="2600" dirty="0"/>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B60794-FBD1-4567-89F4-D55C07B4E919}" type="slidenum">
              <a:rPr lang="en-US" altLang="en-US">
                <a:solidFill>
                  <a:srgbClr val="045C75"/>
                </a:solidFill>
              </a:rPr>
              <a:pPr eaLnBrk="1" hangingPunct="1"/>
              <a:t>50</a:t>
            </a:fld>
            <a:endParaRPr lang="en-US" altLang="en-US">
              <a:solidFill>
                <a:srgbClr val="045C75"/>
              </a:solidFill>
            </a:endParaRPr>
          </a:p>
        </p:txBody>
      </p:sp>
    </p:spTree>
    <p:custDataLst>
      <p:tags r:id="rId1"/>
    </p:custDataLst>
    <p:extLst>
      <p:ext uri="{BB962C8B-B14F-4D97-AF65-F5344CB8AC3E}">
        <p14:creationId xmlns:p14="http://schemas.microsoft.com/office/powerpoint/2010/main" val="5780749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2" y="378824"/>
            <a:ext cx="9953898" cy="953588"/>
          </a:xfrm>
          <a:solidFill>
            <a:schemeClr val="accent4">
              <a:lumMod val="20000"/>
              <a:lumOff val="80000"/>
            </a:schemeClr>
          </a:solidFill>
        </p:spPr>
        <p:txBody>
          <a:bodyPr>
            <a:normAutofit/>
          </a:bodyPr>
          <a:lstStyle/>
          <a:p>
            <a:pPr algn="ctr"/>
            <a:r>
              <a:rPr lang="en-US" b="1" dirty="0" err="1"/>
              <a:t>Thực</a:t>
            </a:r>
            <a:r>
              <a:rPr lang="en-US" b="1" dirty="0"/>
              <a:t> </a:t>
            </a:r>
            <a:r>
              <a:rPr lang="en-US" b="1" dirty="0" err="1"/>
              <a:t>hành</a:t>
            </a:r>
            <a:r>
              <a:rPr lang="en-US" b="1" dirty="0"/>
              <a:t> 1. </a:t>
            </a:r>
            <a:r>
              <a:rPr lang="en-US" b="1" dirty="0" err="1"/>
              <a:t>Nghiên</a:t>
            </a:r>
            <a:r>
              <a:rPr lang="en-US" b="1" dirty="0"/>
              <a:t> </a:t>
            </a:r>
            <a:r>
              <a:rPr lang="en-US" b="1" dirty="0" err="1"/>
              <a:t>cứu</a:t>
            </a:r>
            <a:r>
              <a:rPr lang="en-US" b="1" dirty="0"/>
              <a:t> </a:t>
            </a:r>
            <a:r>
              <a:rPr lang="en-US" b="1" dirty="0" err="1"/>
              <a:t>trường</a:t>
            </a:r>
            <a:r>
              <a:rPr lang="en-US" b="1" dirty="0"/>
              <a:t> </a:t>
            </a:r>
            <a:r>
              <a:rPr lang="en-US" b="1" dirty="0" err="1"/>
              <a:t>hợp</a:t>
            </a:r>
            <a:endParaRPr lang="en-US" b="1" dirty="0"/>
          </a:p>
        </p:txBody>
      </p:sp>
      <p:sp>
        <p:nvSpPr>
          <p:cNvPr id="3" name="Content Placeholder 2"/>
          <p:cNvSpPr>
            <a:spLocks noGrp="1"/>
          </p:cNvSpPr>
          <p:nvPr>
            <p:ph idx="1"/>
          </p:nvPr>
        </p:nvSpPr>
        <p:spPr>
          <a:xfrm>
            <a:off x="670561" y="1864813"/>
            <a:ext cx="10683240" cy="4351338"/>
          </a:xfrm>
        </p:spPr>
        <p:txBody>
          <a:bodyPr>
            <a:normAutofit/>
          </a:bodyPr>
          <a:lstStyle/>
          <a:p>
            <a:r>
              <a:rPr lang="en-US" sz="2600" b="1" dirty="0" err="1"/>
              <a:t>Trong</a:t>
            </a:r>
            <a:r>
              <a:rPr lang="en-US" sz="2600" b="1" dirty="0"/>
              <a:t> 4 </a:t>
            </a:r>
            <a:r>
              <a:rPr lang="en-US" sz="2600" b="1" dirty="0" err="1"/>
              <a:t>cách</a:t>
            </a:r>
            <a:r>
              <a:rPr lang="en-US" sz="2600" b="1" dirty="0"/>
              <a:t> </a:t>
            </a:r>
            <a:r>
              <a:rPr lang="en-US" sz="2600" b="1" dirty="0" err="1"/>
              <a:t>mô</a:t>
            </a:r>
            <a:r>
              <a:rPr lang="en-US" sz="2600" b="1" dirty="0"/>
              <a:t> </a:t>
            </a:r>
            <a:r>
              <a:rPr lang="en-US" sz="2600" b="1" dirty="0" err="1"/>
              <a:t>tả</a:t>
            </a:r>
            <a:r>
              <a:rPr lang="en-US" sz="2600" b="1" dirty="0"/>
              <a:t> </a:t>
            </a:r>
            <a:r>
              <a:rPr lang="en-US" sz="2600" b="1" dirty="0" err="1"/>
              <a:t>dưới</a:t>
            </a:r>
            <a:r>
              <a:rPr lang="en-US" sz="2600" b="1" dirty="0"/>
              <a:t> </a:t>
            </a:r>
            <a:r>
              <a:rPr lang="en-US" sz="2600" b="1" dirty="0" err="1"/>
              <a:t>đây</a:t>
            </a:r>
            <a:endParaRPr lang="en-US" sz="2600" b="1" dirty="0"/>
          </a:p>
          <a:p>
            <a:pPr>
              <a:buFontTx/>
              <a:buChar char="-"/>
            </a:pPr>
            <a:r>
              <a:rPr lang="en-US" sz="2600" dirty="0" err="1"/>
              <a:t>Lựa</a:t>
            </a:r>
            <a:r>
              <a:rPr lang="en-US" sz="2600" dirty="0"/>
              <a:t> </a:t>
            </a:r>
            <a:r>
              <a:rPr lang="en-US" sz="2600" dirty="0" err="1"/>
              <a:t>chọn</a:t>
            </a:r>
            <a:r>
              <a:rPr lang="en-US" sz="2600" dirty="0"/>
              <a:t> </a:t>
            </a:r>
            <a:r>
              <a:rPr lang="en-US" sz="2600" dirty="0" err="1"/>
              <a:t>cách</a:t>
            </a:r>
            <a:r>
              <a:rPr lang="en-US" sz="2600" dirty="0"/>
              <a:t> </a:t>
            </a:r>
            <a:r>
              <a:rPr lang="en-US" sz="2600" dirty="0" err="1"/>
              <a:t>mô</a:t>
            </a:r>
            <a:r>
              <a:rPr lang="en-US" sz="2600" dirty="0"/>
              <a:t> </a:t>
            </a:r>
            <a:r>
              <a:rPr lang="en-US" sz="2600" dirty="0" err="1"/>
              <a:t>tả</a:t>
            </a:r>
            <a:r>
              <a:rPr lang="en-US" sz="2600" dirty="0"/>
              <a:t> </a:t>
            </a:r>
            <a:r>
              <a:rPr lang="en-US" sz="2600" dirty="0" err="1"/>
              <a:t>nào</a:t>
            </a:r>
            <a:r>
              <a:rPr lang="en-US" sz="2600" dirty="0"/>
              <a:t> </a:t>
            </a:r>
            <a:r>
              <a:rPr lang="en-US" sz="2600" dirty="0" err="1"/>
              <a:t>mà</a:t>
            </a:r>
            <a:r>
              <a:rPr lang="en-US" sz="2600" dirty="0"/>
              <a:t> </a:t>
            </a:r>
            <a:r>
              <a:rPr lang="en-US" sz="2600" dirty="0" err="1"/>
              <a:t>thầy</a:t>
            </a:r>
            <a:r>
              <a:rPr lang="en-US" sz="2600" dirty="0"/>
              <a:t>/</a:t>
            </a:r>
            <a:r>
              <a:rPr lang="en-US" sz="2600" dirty="0" err="1"/>
              <a:t>cô</a:t>
            </a:r>
            <a:r>
              <a:rPr lang="en-US" sz="2600" dirty="0"/>
              <a:t> </a:t>
            </a:r>
            <a:r>
              <a:rPr lang="en-US" sz="2600" dirty="0" err="1"/>
              <a:t>thích</a:t>
            </a:r>
            <a:r>
              <a:rPr lang="en-US" sz="2600" dirty="0"/>
              <a:t>? </a:t>
            </a:r>
            <a:r>
              <a:rPr lang="en-US" sz="2600" dirty="0" err="1"/>
              <a:t>Tại</a:t>
            </a:r>
            <a:r>
              <a:rPr lang="en-US" sz="2600" dirty="0"/>
              <a:t> </a:t>
            </a:r>
            <a:r>
              <a:rPr lang="en-US" sz="2600" dirty="0" err="1"/>
              <a:t>sao</a:t>
            </a:r>
            <a:r>
              <a:rPr lang="en-US" sz="2600" dirty="0"/>
              <a:t>? </a:t>
            </a:r>
          </a:p>
          <a:p>
            <a:pPr>
              <a:buFontTx/>
              <a:buChar char="-"/>
            </a:pPr>
            <a:r>
              <a:rPr lang="en-US" sz="2600" dirty="0" err="1"/>
              <a:t>Nếu</a:t>
            </a:r>
            <a:r>
              <a:rPr lang="en-US" sz="2600" dirty="0"/>
              <a:t> </a:t>
            </a:r>
            <a:r>
              <a:rPr lang="en-US" sz="2600" dirty="0" err="1"/>
              <a:t>cần</a:t>
            </a:r>
            <a:r>
              <a:rPr lang="en-US" sz="2600" dirty="0"/>
              <a:t> </a:t>
            </a:r>
            <a:r>
              <a:rPr lang="en-US" sz="2600" dirty="0" err="1"/>
              <a:t>bổ</a:t>
            </a:r>
            <a:r>
              <a:rPr lang="en-US" sz="2600" dirty="0"/>
              <a:t> sung </a:t>
            </a:r>
            <a:r>
              <a:rPr lang="en-US" sz="2600" dirty="0" err="1"/>
              <a:t>thông</a:t>
            </a:r>
            <a:r>
              <a:rPr lang="en-US" sz="2600" dirty="0"/>
              <a:t> tin, </a:t>
            </a:r>
            <a:r>
              <a:rPr lang="en-US" sz="2600" dirty="0" err="1"/>
              <a:t>thầy</a:t>
            </a:r>
            <a:r>
              <a:rPr lang="en-US" sz="2600" dirty="0"/>
              <a:t> /</a:t>
            </a:r>
            <a:r>
              <a:rPr lang="en-US" sz="2600" dirty="0" err="1"/>
              <a:t>cô</a:t>
            </a:r>
            <a:r>
              <a:rPr lang="en-US" sz="2600" dirty="0"/>
              <a:t> </a:t>
            </a:r>
            <a:r>
              <a:rPr lang="en-US" sz="2600" dirty="0" err="1"/>
              <a:t>sẽ</a:t>
            </a:r>
            <a:r>
              <a:rPr lang="en-US" sz="2600" dirty="0"/>
              <a:t> </a:t>
            </a:r>
            <a:r>
              <a:rPr lang="en-US" sz="2600" dirty="0" err="1"/>
              <a:t>bổ</a:t>
            </a:r>
            <a:r>
              <a:rPr lang="en-US" sz="2600" dirty="0"/>
              <a:t> sung </a:t>
            </a:r>
            <a:r>
              <a:rPr lang="en-US" sz="2600" dirty="0" err="1"/>
              <a:t>các</a:t>
            </a:r>
            <a:r>
              <a:rPr lang="en-US" sz="2600" dirty="0"/>
              <a:t> </a:t>
            </a:r>
            <a:r>
              <a:rPr lang="en-US" sz="2600" dirty="0" err="1"/>
              <a:t>thông</a:t>
            </a:r>
            <a:r>
              <a:rPr lang="en-US" sz="2600" dirty="0"/>
              <a:t> tin </a:t>
            </a:r>
            <a:r>
              <a:rPr lang="en-US" sz="2600" dirty="0" err="1"/>
              <a:t>gì</a:t>
            </a:r>
            <a:r>
              <a:rPr lang="en-US" sz="2600" dirty="0"/>
              <a:t>?</a:t>
            </a:r>
          </a:p>
          <a:p>
            <a:pPr>
              <a:buFontTx/>
              <a:buChar char="-"/>
            </a:pPr>
            <a:r>
              <a:rPr lang="en-US" sz="2600" dirty="0" err="1"/>
              <a:t>Tự</a:t>
            </a:r>
            <a:r>
              <a:rPr lang="en-US" sz="2600" dirty="0"/>
              <a:t> </a:t>
            </a:r>
            <a:r>
              <a:rPr lang="en-US" sz="2600" dirty="0" err="1"/>
              <a:t>viết</a:t>
            </a:r>
            <a:r>
              <a:rPr lang="en-US" sz="2600" dirty="0"/>
              <a:t> </a:t>
            </a:r>
            <a:r>
              <a:rPr lang="en-US" sz="2600" dirty="0" err="1"/>
              <a:t>mô</a:t>
            </a:r>
            <a:r>
              <a:rPr lang="en-US" sz="2600" dirty="0"/>
              <a:t> </a:t>
            </a:r>
            <a:r>
              <a:rPr lang="en-US" sz="2600" dirty="0" err="1"/>
              <a:t>tả</a:t>
            </a:r>
            <a:r>
              <a:rPr lang="en-US" sz="2600" dirty="0"/>
              <a:t> </a:t>
            </a:r>
            <a:r>
              <a:rPr lang="en-US" sz="2600" dirty="0" err="1"/>
              <a:t>một</a:t>
            </a:r>
            <a:r>
              <a:rPr lang="en-US" sz="2600" dirty="0"/>
              <a:t> </a:t>
            </a:r>
            <a:r>
              <a:rPr lang="en-US" sz="2600" dirty="0" err="1"/>
              <a:t>trường</a:t>
            </a:r>
            <a:r>
              <a:rPr lang="en-US" sz="2600" dirty="0"/>
              <a:t> </a:t>
            </a:r>
            <a:r>
              <a:rPr lang="en-US" sz="2600" dirty="0" err="1"/>
              <a:t>hợp</a:t>
            </a:r>
            <a:r>
              <a:rPr lang="en-US" sz="2600" dirty="0"/>
              <a:t> HS </a:t>
            </a:r>
            <a:r>
              <a:rPr lang="en-US" sz="2600" dirty="0" err="1"/>
              <a:t>của</a:t>
            </a:r>
            <a:r>
              <a:rPr lang="en-US" sz="2600" dirty="0"/>
              <a:t> </a:t>
            </a:r>
            <a:r>
              <a:rPr lang="en-US" sz="2600" dirty="0" err="1"/>
              <a:t>mình</a:t>
            </a:r>
            <a:endParaRPr lang="en-US" sz="2600" dirty="0"/>
          </a:p>
          <a:p>
            <a:pPr marL="0" indent="0">
              <a:buNone/>
            </a:pPr>
            <a:endParaRPr lang="en-US" sz="2600" b="1" dirty="0"/>
          </a:p>
          <a:p>
            <a:r>
              <a:rPr lang="en-US" sz="2600" b="1" dirty="0" err="1"/>
              <a:t>Tự</a:t>
            </a:r>
            <a:r>
              <a:rPr lang="en-US" sz="2600" b="1" dirty="0"/>
              <a:t> </a:t>
            </a:r>
            <a:r>
              <a:rPr lang="en-US" sz="2600" b="1" dirty="0" err="1"/>
              <a:t>viết</a:t>
            </a:r>
            <a:r>
              <a:rPr lang="en-US" sz="2600" b="1" dirty="0"/>
              <a:t> </a:t>
            </a:r>
            <a:r>
              <a:rPr lang="en-US" sz="2600" b="1" dirty="0" err="1"/>
              <a:t>mô</a:t>
            </a:r>
            <a:r>
              <a:rPr lang="en-US" sz="2600" b="1" dirty="0"/>
              <a:t> </a:t>
            </a:r>
            <a:r>
              <a:rPr lang="en-US" sz="2600" b="1" dirty="0" err="1"/>
              <a:t>tả</a:t>
            </a:r>
            <a:r>
              <a:rPr lang="en-US" sz="2600" b="1" dirty="0"/>
              <a:t> </a:t>
            </a:r>
            <a:r>
              <a:rPr lang="en-US" sz="2600" b="1" dirty="0" err="1"/>
              <a:t>một</a:t>
            </a:r>
            <a:r>
              <a:rPr lang="en-US" sz="2600" b="1" dirty="0"/>
              <a:t> </a:t>
            </a:r>
            <a:r>
              <a:rPr lang="en-US" sz="2600" b="1" dirty="0" err="1"/>
              <a:t>trường</a:t>
            </a:r>
            <a:r>
              <a:rPr lang="en-US" sz="2600" b="1" dirty="0"/>
              <a:t> </a:t>
            </a:r>
            <a:r>
              <a:rPr lang="en-US" sz="2600" b="1" dirty="0" err="1"/>
              <a:t>hợp</a:t>
            </a:r>
            <a:r>
              <a:rPr lang="en-US" sz="2600" b="1" dirty="0"/>
              <a:t> HS </a:t>
            </a:r>
            <a:r>
              <a:rPr lang="en-US" sz="2600" b="1" dirty="0" err="1"/>
              <a:t>của</a:t>
            </a:r>
            <a:r>
              <a:rPr lang="en-US" sz="2600" b="1" dirty="0"/>
              <a:t> </a:t>
            </a:r>
            <a:r>
              <a:rPr lang="en-US" sz="2600" b="1" dirty="0" err="1"/>
              <a:t>mình</a:t>
            </a:r>
            <a:endParaRPr lang="en-US" sz="2600" b="1" dirty="0"/>
          </a:p>
        </p:txBody>
      </p:sp>
    </p:spTree>
    <p:custDataLst>
      <p:tags r:id="rId1"/>
    </p:custDataLst>
    <p:extLst>
      <p:ext uri="{BB962C8B-B14F-4D97-AF65-F5344CB8AC3E}">
        <p14:creationId xmlns:p14="http://schemas.microsoft.com/office/powerpoint/2010/main" val="1544138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994" y="1463040"/>
            <a:ext cx="3888377" cy="2690950"/>
          </a:xfrm>
        </p:spPr>
        <p:txBody>
          <a:bodyPr anchor="t">
            <a:normAutofit/>
          </a:bodyPr>
          <a:lstStyle/>
          <a:p>
            <a:r>
              <a:rPr lang="en-US" sz="3700" b="1" dirty="0" err="1"/>
              <a:t>Trường</a:t>
            </a:r>
            <a:r>
              <a:rPr lang="en-US" sz="3700" b="1" dirty="0"/>
              <a:t> </a:t>
            </a:r>
            <a:r>
              <a:rPr lang="en-US" sz="3700" b="1" dirty="0" err="1"/>
              <a:t>hợp</a:t>
            </a:r>
            <a:r>
              <a:rPr lang="en-US" sz="3700" b="1" dirty="0"/>
              <a:t> 1</a:t>
            </a:r>
            <a:br>
              <a:rPr lang="en-US" sz="3700" b="1" dirty="0"/>
            </a:br>
            <a:r>
              <a:rPr lang="en-US" sz="3700" b="1" dirty="0" err="1"/>
              <a:t>Nguyễn</a:t>
            </a:r>
            <a:r>
              <a:rPr lang="en-US" sz="3700" b="1" dirty="0"/>
              <a:t> </a:t>
            </a:r>
            <a:r>
              <a:rPr lang="en-US" sz="3700" b="1" dirty="0" err="1"/>
              <a:t>Cẩm</a:t>
            </a:r>
            <a:r>
              <a:rPr lang="en-US" sz="3700" b="1" dirty="0"/>
              <a:t> </a:t>
            </a:r>
            <a:r>
              <a:rPr lang="en-US" sz="3700" b="1" dirty="0" err="1"/>
              <a:t>Chương</a:t>
            </a:r>
            <a:r>
              <a:rPr lang="en-US" sz="3700" b="1" dirty="0"/>
              <a:t> 	</a:t>
            </a:r>
            <a:r>
              <a:rPr lang="en-US" sz="3700" b="1" dirty="0" err="1"/>
              <a:t>Ngày</a:t>
            </a:r>
            <a:r>
              <a:rPr lang="en-US" sz="3700" b="1" dirty="0"/>
              <a:t> </a:t>
            </a:r>
            <a:r>
              <a:rPr lang="en-US" sz="3700" b="1" dirty="0" err="1"/>
              <a:t>sinh</a:t>
            </a:r>
            <a:r>
              <a:rPr lang="en-US" sz="3700" b="1" dirty="0"/>
              <a:t>: 30/4/ 2014</a:t>
            </a:r>
            <a:br>
              <a:rPr lang="en-US" sz="3700" b="1" dirty="0"/>
            </a:br>
            <a:r>
              <a:rPr lang="en-US" sz="3700" b="1" dirty="0" err="1"/>
              <a:t>Giới</a:t>
            </a:r>
            <a:r>
              <a:rPr lang="vi-VN" sz="3700" b="1" dirty="0"/>
              <a:t> tính: Nữ</a:t>
            </a:r>
            <a:endParaRPr lang="en-US" sz="3700" b="1" dirty="0"/>
          </a:p>
        </p:txBody>
      </p:sp>
      <p:grpSp>
        <p:nvGrpSpPr>
          <p:cNvPr id="10" name="Group 9">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lvl="3"/>
            <a:r>
              <a:rPr lang="en-US" sz="1400" b="1" i="1">
                <a:latin typeface="+mj-lt"/>
              </a:rPr>
              <a:t>Điểm mạnh:</a:t>
            </a:r>
            <a:endParaRPr lang="en-US" sz="1400">
              <a:latin typeface="+mj-lt"/>
            </a:endParaRPr>
          </a:p>
          <a:p>
            <a:pPr marL="0" lvl="0" indent="0">
              <a:buNone/>
            </a:pPr>
            <a:r>
              <a:rPr lang="en-US" sz="1400">
                <a:latin typeface="+mj-lt"/>
              </a:rPr>
              <a:t>+ </a:t>
            </a:r>
            <a:r>
              <a:rPr lang="vi-VN" sz="1400">
                <a:latin typeface="+mj-lt"/>
              </a:rPr>
              <a:t>Biết sử dụng đồ chơi đúng chức năng, thích chơi trò chơi ghép hình, câu cá, thả hạt.</a:t>
            </a:r>
            <a:endParaRPr lang="en-US" sz="1400">
              <a:latin typeface="+mj-lt"/>
            </a:endParaRPr>
          </a:p>
          <a:p>
            <a:pPr marL="0" lvl="0" indent="0">
              <a:buNone/>
            </a:pPr>
            <a:r>
              <a:rPr lang="en-US" sz="1400">
                <a:latin typeface="+mj-lt"/>
              </a:rPr>
              <a:t>+ </a:t>
            </a:r>
            <a:r>
              <a:rPr lang="vi-VN" sz="1400">
                <a:latin typeface="+mj-lt"/>
              </a:rPr>
              <a:t>Hiểu 1 số yêu cầu đơn giản: đứng lên, ngồi xuống, lại đây, kéo ghế…</a:t>
            </a:r>
            <a:endParaRPr lang="en-US" sz="1400">
              <a:latin typeface="+mj-lt"/>
            </a:endParaRPr>
          </a:p>
          <a:p>
            <a:pPr marL="0" lvl="0" indent="0">
              <a:buNone/>
            </a:pPr>
            <a:r>
              <a:rPr lang="en-US" sz="1400">
                <a:latin typeface="+mj-lt"/>
              </a:rPr>
              <a:t>+ </a:t>
            </a:r>
            <a:r>
              <a:rPr lang="vi-VN" sz="1400">
                <a:latin typeface="+mj-lt"/>
              </a:rPr>
              <a:t>Nhận biết được: phòng học, phòng chơi</a:t>
            </a:r>
            <a:endParaRPr lang="en-US" sz="1400">
              <a:latin typeface="+mj-lt"/>
            </a:endParaRPr>
          </a:p>
          <a:p>
            <a:pPr marL="0" lvl="0" indent="0">
              <a:buNone/>
            </a:pPr>
            <a:r>
              <a:rPr lang="en-US" sz="1400">
                <a:latin typeface="+mj-lt"/>
              </a:rPr>
              <a:t>+ </a:t>
            </a:r>
            <a:r>
              <a:rPr lang="vi-VN" sz="1400">
                <a:latin typeface="+mj-lt"/>
              </a:rPr>
              <a:t>Thích massage, nghe nhạc nhẹ nhàng.</a:t>
            </a:r>
            <a:endParaRPr lang="en-US" sz="1400">
              <a:latin typeface="+mj-lt"/>
            </a:endParaRPr>
          </a:p>
          <a:p>
            <a:pPr lvl="3"/>
            <a:r>
              <a:rPr lang="en-US" sz="1400" b="1" i="1">
                <a:latin typeface="+mj-lt"/>
              </a:rPr>
              <a:t>Khó khăn:</a:t>
            </a:r>
            <a:endParaRPr lang="en-US" sz="1400">
              <a:latin typeface="+mj-lt"/>
            </a:endParaRPr>
          </a:p>
          <a:p>
            <a:pPr marL="0" indent="0">
              <a:buNone/>
            </a:pPr>
            <a:r>
              <a:rPr lang="en-US" sz="1400">
                <a:latin typeface="+mj-lt"/>
              </a:rPr>
              <a:t>+ </a:t>
            </a:r>
            <a:r>
              <a:rPr lang="vi-VN" sz="1400">
                <a:latin typeface="+mj-lt"/>
              </a:rPr>
              <a:t>Chưa biết cách thể hiện nhu cầu </a:t>
            </a:r>
            <a:r>
              <a:rPr lang="en-US" sz="1400">
                <a:latin typeface="+mj-lt"/>
              </a:rPr>
              <a:t> và chưa có kĩ năng </a:t>
            </a:r>
            <a:r>
              <a:rPr lang="vi-VN" sz="1400">
                <a:latin typeface="+mj-lt"/>
              </a:rPr>
              <a:t>đi vệ sinh, ăn uống...</a:t>
            </a:r>
            <a:endParaRPr lang="en-US" sz="1400">
              <a:latin typeface="+mj-lt"/>
            </a:endParaRPr>
          </a:p>
          <a:p>
            <a:pPr marL="0" lvl="0" indent="0">
              <a:buNone/>
            </a:pPr>
            <a:r>
              <a:rPr lang="en-US" sz="1400">
                <a:latin typeface="+mj-lt"/>
              </a:rPr>
              <a:t>+ </a:t>
            </a:r>
            <a:r>
              <a:rPr lang="vi-VN" sz="1400">
                <a:latin typeface="+mj-lt"/>
              </a:rPr>
              <a:t>Chưa thực hiện theo các hoạt động trong nhóm, hay tự ý chơi 1 mình, ngồi 1 chỗ hoặc đi lại tự do trong lớp, ít có nhu cầu tương tác với người khác.</a:t>
            </a:r>
            <a:endParaRPr lang="en-US" sz="1400">
              <a:latin typeface="+mj-lt"/>
            </a:endParaRPr>
          </a:p>
          <a:p>
            <a:pPr marL="0" lvl="0" indent="0">
              <a:buNone/>
            </a:pPr>
            <a:r>
              <a:rPr lang="en-US" sz="1400">
                <a:latin typeface="+mj-lt"/>
              </a:rPr>
              <a:t>+ </a:t>
            </a:r>
            <a:r>
              <a:rPr lang="vi-VN" sz="1400">
                <a:latin typeface="+mj-lt"/>
              </a:rPr>
              <a:t>Ngôn ngữ hiểu còn hạn chế, chưa có ngôn ngữ nói.</a:t>
            </a:r>
            <a:endParaRPr lang="en-US" sz="1400">
              <a:latin typeface="+mj-lt"/>
            </a:endParaRPr>
          </a:p>
          <a:p>
            <a:pPr marL="0" lvl="0" indent="0">
              <a:buNone/>
            </a:pPr>
            <a:r>
              <a:rPr lang="en-US" sz="1400">
                <a:latin typeface="+mj-lt"/>
              </a:rPr>
              <a:t>+ </a:t>
            </a:r>
            <a:r>
              <a:rPr lang="vi-VN" sz="1400">
                <a:latin typeface="+mj-lt"/>
              </a:rPr>
              <a:t>Chưa nhận biết được môi trường xung quanh, tranh ảnh, màu sắc…</a:t>
            </a:r>
            <a:endParaRPr lang="en-US" sz="1400">
              <a:latin typeface="+mj-lt"/>
            </a:endParaRPr>
          </a:p>
        </p:txBody>
      </p:sp>
    </p:spTree>
    <p:custDataLst>
      <p:tags r:id="rId1"/>
    </p:custDataLst>
    <p:extLst>
      <p:ext uri="{BB962C8B-B14F-4D97-AF65-F5344CB8AC3E}">
        <p14:creationId xmlns:p14="http://schemas.microsoft.com/office/powerpoint/2010/main" val="2609275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pPr lvl="0" eaLnBrk="0" fontAlgn="base" hangingPunct="0">
              <a:spcAft>
                <a:spcPct val="0"/>
              </a:spcAft>
            </a:pP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Trường</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hợp</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2:</a:t>
            </a:r>
            <a:br>
              <a:rPr lang="en-US" altLang="en-US" sz="3700" b="1" dirty="0">
                <a:latin typeface="Times New Roman" panose="02020603050405020304" pitchFamily="18" charset="0"/>
                <a:ea typeface="Arial" panose="020B0604020202020204" pitchFamily="34" charset="0"/>
                <a:cs typeface="Times New Roman" panose="02020603050405020304" pitchFamily="18" charset="0"/>
              </a:rPr>
            </a:b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Bạch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Ngọc</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Lâm</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Ngày</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sinh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25/5/2017     </a:t>
            </a:r>
            <a:br>
              <a:rPr lang="en-US" altLang="en-US" sz="3700" b="1" dirty="0">
                <a:latin typeface="Times New Roman" panose="02020603050405020304" pitchFamily="18" charset="0"/>
                <a:ea typeface="Arial" panose="020B0604020202020204" pitchFamily="34" charset="0"/>
                <a:cs typeface="Times New Roman" panose="02020603050405020304" pitchFamily="18" charset="0"/>
              </a:rPr>
            </a:b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Giới</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tính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Nữ</a:t>
            </a:r>
            <a:endParaRPr lang="en-US" altLang="en-US" sz="3700" b="1" dirty="0"/>
          </a:p>
        </p:txBody>
      </p:sp>
      <p:grpSp>
        <p:nvGrpSpPr>
          <p:cNvPr id="16" name="Group 15">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7" name="Rectangle 16">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5656218" y="1463039"/>
            <a:ext cx="5542387" cy="4300447"/>
          </a:xfrm>
          <a:prstGeom prst="rect">
            <a:avLst/>
          </a:prstGeom>
        </p:spPr>
        <p:txBody>
          <a:bodyPr anchor="t">
            <a:normAutofit/>
          </a:bodyPr>
          <a:lstStyle/>
          <a:p>
            <a:r>
              <a:rPr lang="en-US" sz="1500"/>
              <a:t>Ngọc Lâm có biểu hiện rối loạn phát âm (Nói ngọng ), cụ thể là mất phụ âm đầu. Việc L nói ngọng, phát âm không rõ ràng khiến người khác không hiểu điều L muốn nói, đặc biệt là khi gặp người lạ. L có thể cảm thấy thất vọng và dẫn đến việc ngại giao tiếp. Điều này là một cản trở lớn trong quá trình phát triển và giao tiếp của L. </a:t>
            </a:r>
          </a:p>
          <a:p>
            <a:r>
              <a:rPr lang="en-US" sz="1500"/>
              <a:t>- Điểm mạnh:</a:t>
            </a:r>
          </a:p>
          <a:p>
            <a:r>
              <a:rPr lang="en-US" sz="1500"/>
              <a:t>  + Có thể thực hiện tốt các thao tác theo hướng dẫn (cụ thể: tô, nặn, xếp hình theo mẫu, đóng vai nhân vật….)</a:t>
            </a:r>
          </a:p>
          <a:p>
            <a:r>
              <a:rPr lang="en-US" sz="1500"/>
              <a:t>  + Biết thể hiện thái độ yêu thích hoặc không thích rõ ràng với một sự vật, sự việc nào đó.</a:t>
            </a:r>
          </a:p>
          <a:p>
            <a:r>
              <a:rPr lang="en-US" sz="1500"/>
              <a:t> + Tuân thủ rất tốt các quy tắc trong lớp học.</a:t>
            </a:r>
          </a:p>
          <a:p>
            <a:r>
              <a:rPr lang="en-US" sz="1500"/>
              <a:t>- Sở thích: Con thích được đóng vai công chúa, thích tự chọn trang phục, đồ chơi, thích được khen ngợi và yêu thương.</a:t>
            </a:r>
          </a:p>
        </p:txBody>
      </p:sp>
    </p:spTree>
    <p:custDataLst>
      <p:tags r:id="rId1"/>
    </p:custDataLst>
    <p:extLst>
      <p:ext uri="{BB962C8B-B14F-4D97-AF65-F5344CB8AC3E}">
        <p14:creationId xmlns:p14="http://schemas.microsoft.com/office/powerpoint/2010/main" val="1184348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3400" b="1"/>
              <a:t>Trường hợp 3:</a:t>
            </a:r>
            <a:br>
              <a:rPr lang="en-US" sz="3400" b="1"/>
            </a:br>
            <a:r>
              <a:rPr lang="en-US" sz="3400" b="1"/>
              <a:t>Nguyễn Minh Vương	Ngày sinh: 30/07/2017          Giới tính Nam</a:t>
            </a:r>
          </a:p>
        </p:txBody>
      </p:sp>
      <p:grpSp>
        <p:nvGrpSpPr>
          <p:cNvPr id="10" name="Group 9">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r>
              <a:rPr lang="en-US" sz="1500"/>
              <a:t>V được chẩn đoán là trẻ Rối loạn phổ tự kỉ kèm khuyết tật trí tuệ. </a:t>
            </a:r>
          </a:p>
          <a:p>
            <a:r>
              <a:rPr lang="en-US" sz="1500"/>
              <a:t>V có khó khăn về nhận thức, ngôn ngữ, tương tác, giao tiếp với người khác. </a:t>
            </a:r>
          </a:p>
          <a:p>
            <a:r>
              <a:rPr lang="en-US" sz="1500"/>
              <a:t>Hiện tại, V hiểu được yêu cầu đơn giản, lặp đi lặp lại đối với hoạt động tại gia đình và trường.</a:t>
            </a:r>
          </a:p>
          <a:p>
            <a:r>
              <a:rPr lang="en-US" sz="1500"/>
              <a:t>Khi có yêu cầu mới, tình huống mới, thay đổi môi trường cũng khiến V khó khăn trong tiếp nhận và xử lý, liên kết các thông tin và khó chấp nhận được. </a:t>
            </a:r>
          </a:p>
          <a:p>
            <a:r>
              <a:rPr lang="en-US" sz="1500"/>
              <a:t>V thường đập tay, cười thật to, đi lại trong phòng khi căng thẳng. </a:t>
            </a:r>
          </a:p>
          <a:p>
            <a:r>
              <a:rPr lang="en-US" sz="1500"/>
              <a:t>Khi môi trường có nhiều ánh sáng, nhiều tiếng ồn, nhiều người V không xử lý được, không liên kết được các sự việc đang diễn ra, cảm thấy không an toàn, không tập trung được nên dẫn đến tình trạng đập tay hoặc cười nhiều.</a:t>
            </a:r>
          </a:p>
        </p:txBody>
      </p:sp>
    </p:spTree>
    <p:custDataLst>
      <p:tags r:id="rId1"/>
    </p:custDataLst>
    <p:extLst>
      <p:ext uri="{BB962C8B-B14F-4D97-AF65-F5344CB8AC3E}">
        <p14:creationId xmlns:p14="http://schemas.microsoft.com/office/powerpoint/2010/main" val="2758534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3700" b="1"/>
              <a:t>Trường hợp 4:</a:t>
            </a:r>
            <a:br>
              <a:rPr lang="en-US" sz="3700" b="1"/>
            </a:br>
            <a:r>
              <a:rPr lang="en-US" sz="3700" b="1"/>
              <a:t>Nguyễn Huy Khởi</a:t>
            </a:r>
            <a:r>
              <a:rPr lang="en-US" sz="3700"/>
              <a:t>     Ngày sinh:  </a:t>
            </a:r>
            <a:r>
              <a:rPr lang="en-US" sz="3700" b="1"/>
              <a:t>8/12/2017          Giới tính Nam</a:t>
            </a:r>
          </a:p>
        </p:txBody>
      </p:sp>
      <p:grpSp>
        <p:nvGrpSpPr>
          <p:cNvPr id="10" name="Group 9">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lvl="0"/>
            <a:r>
              <a:rPr lang="en-US" sz="1200"/>
              <a:t>+ Kĩ năng tương tác giao tiếp của con với người khác gặp nhiều hạn chế. Con ít khi tập trung vào quá trình giao tiếp và chỉ nói với cô 1-2 câu ngắn rồi lảng đi chỗ khác.</a:t>
            </a:r>
          </a:p>
          <a:p>
            <a:r>
              <a:rPr lang="en-US" sz="1200" i="1"/>
              <a:t>+ </a:t>
            </a:r>
            <a:r>
              <a:rPr lang="en-US" sz="1200"/>
              <a:t> Ít tương tác với bạn nhưng lại rất thích gây sự chú ý với người khác theo cách của mình</a:t>
            </a:r>
          </a:p>
          <a:p>
            <a:r>
              <a:rPr lang="en-US" sz="1200"/>
              <a:t>+  Thường xuyên  độc thoại 1 mình về những gì đã được trải nghiệm qua </a:t>
            </a:r>
          </a:p>
          <a:p>
            <a:pPr lvl="0"/>
            <a:r>
              <a:rPr lang="en-US" sz="1200" i="1"/>
              <a:t>+</a:t>
            </a:r>
            <a:r>
              <a:rPr lang="en-US" sz="1200"/>
              <a:t> Có ngôn ngữ hiểu tốt, con hiểu được các yêu cầu 2 nhiệm vụ  của cô nhưng thực hiện nhiệm vụ không được tốt, nhanh chán và bỏ cuộc</a:t>
            </a:r>
          </a:p>
          <a:p>
            <a:r>
              <a:rPr lang="en-US" sz="1200"/>
              <a:t>+  Con có sử dụng ngôn ngữ lời nói trong giao tiếp nhưng từ vựng còn đơn giản và  hạn chế.</a:t>
            </a:r>
          </a:p>
          <a:p>
            <a:pPr lvl="0"/>
            <a:r>
              <a:rPr lang="en-US" sz="1200"/>
              <a:t>Nhận thức</a:t>
            </a:r>
            <a:r>
              <a:rPr lang="en-US" sz="1200" i="1"/>
              <a:t> </a:t>
            </a:r>
            <a:r>
              <a:rPr lang="en-US" sz="1200"/>
              <a:t> của con tốt, tiếp thu nhanh . Nhận biết tên gọi của các sự vật hiện tượng xung quanh đúng lứa tuổi. Tuy nhiên  con đang nhận biết sự vật đơn lẻ tốt nhưng khi liên kết lại với nhau thì gặp khó khăn</a:t>
            </a:r>
          </a:p>
          <a:p>
            <a:pPr lvl="0"/>
            <a:r>
              <a:rPr lang="en-US" sz="1200" i="1"/>
              <a:t>Sở thích:</a:t>
            </a:r>
            <a:endParaRPr lang="en-US" sz="1200"/>
          </a:p>
          <a:p>
            <a:r>
              <a:rPr lang="en-US" sz="1200" i="1"/>
              <a:t>+ </a:t>
            </a:r>
            <a:r>
              <a:rPr lang="en-US" sz="1200"/>
              <a:t>Thích chơi với chữ và chữ số</a:t>
            </a:r>
          </a:p>
          <a:p>
            <a:r>
              <a:rPr lang="en-US" sz="1200"/>
              <a:t>+  Thích xem sách, đọc sách truyện cả tiếng việt và tiếng anh</a:t>
            </a:r>
          </a:p>
          <a:p>
            <a:r>
              <a:rPr lang="en-US" sz="1200"/>
              <a:t>+  Hiểu và nói được đồng thời cả tiếng việt và tiếng anh</a:t>
            </a:r>
          </a:p>
        </p:txBody>
      </p:sp>
    </p:spTree>
    <p:custDataLst>
      <p:tags r:id="rId1"/>
    </p:custDataLst>
    <p:extLst>
      <p:ext uri="{BB962C8B-B14F-4D97-AF65-F5344CB8AC3E}">
        <p14:creationId xmlns:p14="http://schemas.microsoft.com/office/powerpoint/2010/main" val="3892931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DD77B92-CB36-4B20-A59A-59625E0F0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b="1"/>
              <a:t>Thực hành 2. Xây dựng mục tiêu giáo dục cá nhân</a:t>
            </a:r>
          </a:p>
        </p:txBody>
      </p:sp>
      <p:grpSp>
        <p:nvGrpSpPr>
          <p:cNvPr id="11" name="Group 10">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31C78AFD-98A3-45FE-B7DC-E412031219C0}"/>
              </a:ext>
            </a:extLst>
          </p:cNvPr>
          <p:cNvGraphicFramePr>
            <a:graphicFrameLocks noGrp="1"/>
          </p:cNvGraphicFramePr>
          <p:nvPr>
            <p:ph idx="1"/>
            <p:extLst>
              <p:ext uri="{D42A27DB-BD31-4B8C-83A1-F6EECF244321}">
                <p14:modId xmlns:p14="http://schemas.microsoft.com/office/powerpoint/2010/main" val="1653053704"/>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51685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6CDA21F-E7AF-4C75-8395-33F58D5B0E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9942716" cy="1554480"/>
          </a:xfrm>
        </p:spPr>
        <p:txBody>
          <a:bodyPr anchor="ctr">
            <a:normAutofit/>
          </a:bodyPr>
          <a:lstStyle/>
          <a:p>
            <a:r>
              <a:rPr lang="en-US" sz="4800" b="1"/>
              <a:t>Thực hành 3. xây dựng kế hoạch giáo dục 1 tuần </a:t>
            </a:r>
          </a:p>
        </p:txBody>
      </p:sp>
      <p:sp>
        <p:nvSpPr>
          <p:cNvPr id="3" name="Content Placeholder 2"/>
          <p:cNvSpPr>
            <a:spLocks noGrp="1"/>
          </p:cNvSpPr>
          <p:nvPr>
            <p:ph idx="1"/>
          </p:nvPr>
        </p:nvSpPr>
        <p:spPr>
          <a:xfrm>
            <a:off x="1045028" y="3017522"/>
            <a:ext cx="9941319" cy="3124658"/>
          </a:xfrm>
        </p:spPr>
        <p:txBody>
          <a:bodyPr anchor="ctr">
            <a:normAutofit/>
          </a:bodyPr>
          <a:lstStyle/>
          <a:p>
            <a:r>
              <a:rPr lang="en-US" sz="2400"/>
              <a:t>Chọn 1 mục tiêu tháng mà các thầy/cô đã xác định để xây dựng kế hoạch giáo dục trẻ trong 1 tuần bao gồm:</a:t>
            </a:r>
          </a:p>
          <a:p>
            <a:pPr marL="0" indent="0">
              <a:buNone/>
            </a:pPr>
            <a:r>
              <a:rPr lang="en-US" sz="2400"/>
              <a:t>+ Nội dung</a:t>
            </a:r>
          </a:p>
          <a:p>
            <a:pPr marL="0" indent="0">
              <a:buNone/>
            </a:pPr>
            <a:r>
              <a:rPr lang="en-US" sz="2400"/>
              <a:t>+ Hoạt động giáo dục sẽ thực hiện với trẻ</a:t>
            </a:r>
          </a:p>
          <a:p>
            <a:pPr marL="0" indent="0">
              <a:buNone/>
            </a:pPr>
            <a:r>
              <a:rPr lang="en-US" sz="2400"/>
              <a:t>+Dự kiến kết quả trẻ đạt được</a:t>
            </a:r>
          </a:p>
          <a:p>
            <a:pPr marL="0" indent="0">
              <a:buNone/>
            </a:pPr>
            <a:endParaRPr lang="en-US" sz="2400"/>
          </a:p>
        </p:txBody>
      </p:sp>
      <p:cxnSp>
        <p:nvCxnSpPr>
          <p:cNvPr id="17" name="Straight Connector 16">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5370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3" y="182243"/>
            <a:ext cx="11066417" cy="431709"/>
          </a:xfrm>
          <a:solidFill>
            <a:schemeClr val="accent4">
              <a:lumMod val="20000"/>
              <a:lumOff val="80000"/>
            </a:schemeClr>
          </a:solidFill>
        </p:spPr>
        <p:txBody>
          <a:bodyPr>
            <a:noAutofit/>
          </a:bodyPr>
          <a:lstStyle/>
          <a:p>
            <a:pPr algn="ctr"/>
            <a:r>
              <a:rPr lang="vi-VN" sz="2800" dirty="0"/>
              <a:t>ĐÁNH GIÁ SỰ TIẾN TRIỂN CỦA TRẺ</a:t>
            </a:r>
            <a:r>
              <a:rPr lang="en-US" sz="2800" dirty="0"/>
              <a:t> (</a:t>
            </a:r>
            <a:r>
              <a:rPr lang="vi-VN" sz="2800" dirty="0"/>
              <a:t>Quý……….. năm………...</a:t>
            </a:r>
          </a:p>
        </p:txBody>
      </p:sp>
      <p:sp>
        <p:nvSpPr>
          <p:cNvPr id="3" name="Content Placeholder 2"/>
          <p:cNvSpPr>
            <a:spLocks noGrp="1"/>
          </p:cNvSpPr>
          <p:nvPr>
            <p:ph idx="1"/>
          </p:nvPr>
        </p:nvSpPr>
        <p:spPr>
          <a:xfrm>
            <a:off x="838200" y="927464"/>
            <a:ext cx="10515600" cy="5930535"/>
          </a:xfrm>
        </p:spPr>
        <p:txBody>
          <a:bodyPr>
            <a:normAutofit fontScale="92500" lnSpcReduction="20000"/>
          </a:bodyPr>
          <a:lstStyle/>
          <a:p>
            <a:r>
              <a:rPr lang="vi-VN" b="1" dirty="0"/>
              <a:t>Mục tiêu chính/ưu tiên:</a:t>
            </a:r>
          </a:p>
          <a:p>
            <a:r>
              <a:rPr lang="en-US" b="1" dirty="0" err="1"/>
              <a:t>Mô</a:t>
            </a:r>
            <a:r>
              <a:rPr lang="en-US" b="1" dirty="0"/>
              <a:t> </a:t>
            </a:r>
            <a:r>
              <a:rPr lang="en-US" b="1" dirty="0" err="1"/>
              <a:t>tả</a:t>
            </a:r>
            <a:r>
              <a:rPr lang="en-US" b="1" dirty="0"/>
              <a:t> </a:t>
            </a:r>
            <a:r>
              <a:rPr lang="en-US" b="1" dirty="0" err="1"/>
              <a:t>đặc</a:t>
            </a:r>
            <a:r>
              <a:rPr lang="en-US" b="1" dirty="0"/>
              <a:t> </a:t>
            </a:r>
            <a:r>
              <a:rPr lang="en-US" b="1" dirty="0" err="1"/>
              <a:t>điểm</a:t>
            </a:r>
            <a:r>
              <a:rPr lang="en-US" b="1" dirty="0"/>
              <a:t>, </a:t>
            </a:r>
            <a:r>
              <a:rPr lang="en-US" b="1" dirty="0" err="1"/>
              <a:t>nhu</a:t>
            </a:r>
            <a:r>
              <a:rPr lang="en-US" b="1" dirty="0"/>
              <a:t> </a:t>
            </a:r>
            <a:r>
              <a:rPr lang="en-US" b="1" dirty="0" err="1"/>
              <a:t>cầu</a:t>
            </a:r>
            <a:r>
              <a:rPr lang="en-US" b="1" dirty="0"/>
              <a:t> </a:t>
            </a:r>
            <a:r>
              <a:rPr lang="en-US" b="1" dirty="0" err="1"/>
              <a:t>trẻ</a:t>
            </a:r>
            <a:r>
              <a:rPr lang="en-US" b="1" dirty="0"/>
              <a:t>:</a:t>
            </a:r>
            <a:endParaRPr lang="en-US" dirty="0"/>
          </a:p>
          <a:p>
            <a:r>
              <a:rPr lang="vi-VN" b="1" dirty="0"/>
              <a:t>Tóm tắt kết quả quan sát sau </a:t>
            </a:r>
            <a:r>
              <a:rPr lang="en-US" b="1" dirty="0"/>
              <a:t>1</a:t>
            </a:r>
            <a:r>
              <a:rPr lang="vi-VN" b="1" dirty="0"/>
              <a:t> quý can thiệp</a:t>
            </a:r>
            <a:r>
              <a:rPr lang="vi-VN" dirty="0"/>
              <a:t> :</a:t>
            </a:r>
          </a:p>
          <a:p>
            <a:pPr marL="0" indent="0">
              <a:buNone/>
            </a:pPr>
            <a:r>
              <a:rPr lang="vi-VN" dirty="0"/>
              <a:t>Mục tiêu 1</a:t>
            </a:r>
          </a:p>
          <a:p>
            <a:pPr marL="0" indent="0">
              <a:buNone/>
            </a:pPr>
            <a:r>
              <a:rPr lang="en-US" dirty="0"/>
              <a:t>+ </a:t>
            </a:r>
            <a:r>
              <a:rPr lang="vi-VN" dirty="0"/>
              <a:t>Kết quả quan sát:	</a:t>
            </a:r>
          </a:p>
          <a:p>
            <a:endParaRPr lang="vi-VN" dirty="0"/>
          </a:p>
          <a:p>
            <a:pPr marL="0" indent="0">
              <a:buNone/>
            </a:pPr>
            <a:r>
              <a:rPr lang="en-US" dirty="0"/>
              <a:t>+ </a:t>
            </a:r>
            <a:r>
              <a:rPr lang="vi-VN" dirty="0"/>
              <a:t>Dự kiến tiếp theo:	</a:t>
            </a:r>
          </a:p>
          <a:p>
            <a:pPr marL="0" indent="0">
              <a:buNone/>
            </a:pPr>
            <a:endParaRPr lang="vi-VN" dirty="0"/>
          </a:p>
          <a:p>
            <a:pPr marL="0" indent="0">
              <a:buNone/>
            </a:pPr>
            <a:r>
              <a:rPr lang="vi-VN" dirty="0"/>
              <a:t>Mục tiêu 2</a:t>
            </a:r>
          </a:p>
          <a:p>
            <a:pPr marL="0" indent="0">
              <a:buNone/>
            </a:pPr>
            <a:r>
              <a:rPr lang="en-US" dirty="0"/>
              <a:t>+ </a:t>
            </a:r>
            <a:r>
              <a:rPr lang="vi-VN" dirty="0"/>
              <a:t>Kết quả quan sát:	</a:t>
            </a:r>
          </a:p>
          <a:p>
            <a:endParaRPr lang="vi-VN" dirty="0"/>
          </a:p>
          <a:p>
            <a:pPr marL="0" indent="0">
              <a:buNone/>
            </a:pPr>
            <a:r>
              <a:rPr lang="en-US" dirty="0"/>
              <a:t>+ </a:t>
            </a:r>
            <a:r>
              <a:rPr lang="vi-VN" dirty="0"/>
              <a:t>Dự kiến tiếp theo:</a:t>
            </a:r>
            <a:endParaRPr lang="en-US" dirty="0"/>
          </a:p>
          <a:p>
            <a:r>
              <a:rPr lang="en-US" b="1" dirty="0" err="1"/>
              <a:t>Thông</a:t>
            </a:r>
            <a:r>
              <a:rPr lang="en-US" b="1" dirty="0"/>
              <a:t> tin </a:t>
            </a:r>
            <a:r>
              <a:rPr lang="en-US" b="1" dirty="0" err="1"/>
              <a:t>của</a:t>
            </a:r>
            <a:r>
              <a:rPr lang="en-US" b="1" dirty="0"/>
              <a:t> </a:t>
            </a:r>
            <a:r>
              <a:rPr lang="en-US" b="1" dirty="0" err="1"/>
              <a:t>trẻ</a:t>
            </a:r>
            <a:r>
              <a:rPr lang="en-US" b="1" dirty="0"/>
              <a:t> </a:t>
            </a:r>
            <a:r>
              <a:rPr lang="en-US" b="1" dirty="0" err="1"/>
              <a:t>từ</a:t>
            </a:r>
            <a:r>
              <a:rPr lang="en-US" b="1" dirty="0"/>
              <a:t> </a:t>
            </a:r>
            <a:r>
              <a:rPr lang="en-US" b="1" dirty="0" err="1"/>
              <a:t>phụ</a:t>
            </a:r>
            <a:r>
              <a:rPr lang="en-US" b="1" dirty="0"/>
              <a:t> </a:t>
            </a:r>
            <a:r>
              <a:rPr lang="en-US" b="1" dirty="0" err="1"/>
              <a:t>huynh</a:t>
            </a:r>
            <a:r>
              <a:rPr lang="en-US" b="1" dirty="0"/>
              <a:t>:</a:t>
            </a:r>
          </a:p>
          <a:p>
            <a:r>
              <a:rPr lang="en-US" b="1" dirty="0" err="1"/>
              <a:t>Ghi</a:t>
            </a:r>
            <a:r>
              <a:rPr lang="en-US" b="1" dirty="0"/>
              <a:t> </a:t>
            </a:r>
            <a:r>
              <a:rPr lang="en-US" b="1" dirty="0" err="1"/>
              <a:t>chú</a:t>
            </a:r>
            <a:r>
              <a:rPr lang="en-US" b="1" dirty="0"/>
              <a:t>:</a:t>
            </a:r>
            <a:endParaRPr lang="en-US" dirty="0"/>
          </a:p>
          <a:p>
            <a:pPr marL="0" indent="0">
              <a:buNone/>
            </a:pPr>
            <a:endParaRPr lang="en-US" dirty="0"/>
          </a:p>
          <a:p>
            <a:pPr marL="0" indent="0">
              <a:buNone/>
            </a:pPr>
            <a:endParaRPr lang="vi-VN" dirty="0"/>
          </a:p>
          <a:p>
            <a:endParaRPr lang="vi-VN" dirty="0"/>
          </a:p>
        </p:txBody>
      </p:sp>
    </p:spTree>
    <p:custDataLst>
      <p:tags r:id="rId1"/>
    </p:custDataLst>
    <p:extLst>
      <p:ext uri="{BB962C8B-B14F-4D97-AF65-F5344CB8AC3E}">
        <p14:creationId xmlns:p14="http://schemas.microsoft.com/office/powerpoint/2010/main" val="3675174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7" y="103867"/>
            <a:ext cx="9052560" cy="418646"/>
          </a:xfrm>
          <a:solidFill>
            <a:schemeClr val="accent4">
              <a:lumMod val="20000"/>
              <a:lumOff val="80000"/>
            </a:schemeClr>
          </a:solidFill>
        </p:spPr>
        <p:txBody>
          <a:bodyPr>
            <a:normAutofit fontScale="90000"/>
          </a:bodyPr>
          <a:lstStyle/>
          <a:p>
            <a:pPr lvl="0" indent="227013" eaLnBrk="0" fontAlgn="base" hangingPunct="0">
              <a:lnSpc>
                <a:spcPct val="100000"/>
              </a:lnSpc>
              <a:spcAft>
                <a:spcPct val="0"/>
              </a:spcAft>
            </a:pP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BẢNG THEO DÕI TÓM TẮT SỰ PHÁT TRIỂN CỦA TRẺ</a:t>
            </a:r>
            <a:endParaRPr lang="en-US" alt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81356622"/>
              </p:ext>
            </p:extLst>
          </p:nvPr>
        </p:nvGraphicFramePr>
        <p:xfrm>
          <a:off x="862148" y="776915"/>
          <a:ext cx="9705704" cy="5954322"/>
        </p:xfrm>
        <a:graphic>
          <a:graphicData uri="http://schemas.openxmlformats.org/drawingml/2006/table">
            <a:tbl>
              <a:tblPr>
                <a:tableStyleId>{5C22544A-7EE6-4342-B048-85BDC9FD1C3A}</a:tableStyleId>
              </a:tblPr>
              <a:tblGrid>
                <a:gridCol w="3050303">
                  <a:extLst>
                    <a:ext uri="{9D8B030D-6E8A-4147-A177-3AD203B41FA5}">
                      <a16:colId xmlns:a16="http://schemas.microsoft.com/office/drawing/2014/main" xmlns="" val="3098625690"/>
                    </a:ext>
                  </a:extLst>
                </a:gridCol>
                <a:gridCol w="2116755">
                  <a:extLst>
                    <a:ext uri="{9D8B030D-6E8A-4147-A177-3AD203B41FA5}">
                      <a16:colId xmlns:a16="http://schemas.microsoft.com/office/drawing/2014/main" xmlns="" val="3336912052"/>
                    </a:ext>
                  </a:extLst>
                </a:gridCol>
                <a:gridCol w="2269323">
                  <a:extLst>
                    <a:ext uri="{9D8B030D-6E8A-4147-A177-3AD203B41FA5}">
                      <a16:colId xmlns:a16="http://schemas.microsoft.com/office/drawing/2014/main" xmlns="" val="2189237229"/>
                    </a:ext>
                  </a:extLst>
                </a:gridCol>
                <a:gridCol w="2269323">
                  <a:extLst>
                    <a:ext uri="{9D8B030D-6E8A-4147-A177-3AD203B41FA5}">
                      <a16:colId xmlns:a16="http://schemas.microsoft.com/office/drawing/2014/main" xmlns="" val="547298592"/>
                    </a:ext>
                  </a:extLst>
                </a:gridCol>
              </a:tblGrid>
              <a:tr h="380217">
                <a:tc rowSpan="2">
                  <a:txBody>
                    <a:bodyPr/>
                    <a:lstStyle/>
                    <a:p>
                      <a:pPr indent="226695" algn="l">
                        <a:lnSpc>
                          <a:spcPct val="120000"/>
                        </a:lnSpc>
                        <a:spcBef>
                          <a:spcPts val="300"/>
                        </a:spcBef>
                        <a:spcAft>
                          <a:spcPts val="300"/>
                        </a:spcAft>
                      </a:pPr>
                      <a:r>
                        <a:rPr lang="en-US" sz="2400" dirty="0" err="1">
                          <a:effectLst/>
                        </a:rPr>
                        <a:t>Mức</a:t>
                      </a:r>
                      <a:r>
                        <a:rPr lang="en-US" sz="2400" dirty="0">
                          <a:effectLst/>
                        </a:rPr>
                        <a:t> </a:t>
                      </a:r>
                      <a:r>
                        <a:rPr lang="vi-VN" sz="2400" dirty="0">
                          <a:effectLst/>
                        </a:rPr>
                        <a:t>độ hiện tại</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gridSpan="3">
                  <a:txBody>
                    <a:bodyPr/>
                    <a:lstStyle/>
                    <a:p>
                      <a:pPr indent="226695" algn="ctr">
                        <a:lnSpc>
                          <a:spcPct val="120000"/>
                        </a:lnSpc>
                        <a:spcBef>
                          <a:spcPts val="300"/>
                        </a:spcBef>
                        <a:spcAft>
                          <a:spcPts val="300"/>
                        </a:spcAft>
                      </a:pPr>
                      <a:r>
                        <a:rPr lang="vi-VN" sz="2400">
                          <a:effectLst/>
                        </a:rPr>
                        <a:t>Đánh giá sự tiến bộ</a:t>
                      </a:r>
                      <a:endParaRPr lang="en-US" sz="2400">
                        <a:effectLst/>
                        <a:latin typeface="Times New Roman" panose="02020603050405020304" pitchFamily="18" charset="0"/>
                        <a:ea typeface="Calibri" panose="020F0502020204030204" pitchFamily="34" charset="0"/>
                      </a:endParaRPr>
                    </a:p>
                  </a:txBody>
                  <a:tcPr marL="50519" marR="5051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69719225"/>
                  </a:ext>
                </a:extLst>
              </a:tr>
              <a:tr h="399931">
                <a:tc vMerge="1">
                  <a:txBody>
                    <a:bodyPr/>
                    <a:lstStyle/>
                    <a:p>
                      <a:endParaRPr lang="en-US"/>
                    </a:p>
                  </a:txBody>
                  <a:tcPr/>
                </a:tc>
                <a:tc>
                  <a:txBody>
                    <a:bodyPr/>
                    <a:lstStyle/>
                    <a:p>
                      <a:pPr indent="226695" algn="ctr">
                        <a:lnSpc>
                          <a:spcPct val="120000"/>
                        </a:lnSpc>
                        <a:spcBef>
                          <a:spcPts val="300"/>
                        </a:spcBef>
                        <a:spcAft>
                          <a:spcPts val="300"/>
                        </a:spcAft>
                      </a:pPr>
                      <a:r>
                        <a:rPr lang="en-US" sz="2400">
                          <a:effectLst/>
                        </a:rPr>
                        <a:t>T</a:t>
                      </a:r>
                      <a:r>
                        <a:rPr lang="vi-VN" sz="2400">
                          <a:effectLst/>
                        </a:rPr>
                        <a:t>iến bộ</a:t>
                      </a:r>
                      <a:r>
                        <a:rPr lang="en-US" sz="2400">
                          <a:effectLst/>
                        </a:rPr>
                        <a:t> nhiều</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ctr">
                        <a:lnSpc>
                          <a:spcPct val="120000"/>
                        </a:lnSpc>
                        <a:spcBef>
                          <a:spcPts val="300"/>
                        </a:spcBef>
                        <a:spcAft>
                          <a:spcPts val="300"/>
                        </a:spcAft>
                      </a:pPr>
                      <a:r>
                        <a:rPr lang="vi-VN" sz="2400">
                          <a:effectLst/>
                        </a:rPr>
                        <a:t>Đã tiến bộ</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ctr">
                        <a:lnSpc>
                          <a:spcPct val="120000"/>
                        </a:lnSpc>
                        <a:spcBef>
                          <a:spcPts val="300"/>
                        </a:spcBef>
                        <a:spcAft>
                          <a:spcPts val="300"/>
                        </a:spcAft>
                      </a:pPr>
                      <a:r>
                        <a:rPr lang="vi-VN" sz="2400">
                          <a:effectLst/>
                        </a:rPr>
                        <a:t>Không tiến bộ</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3920111933"/>
                  </a:ext>
                </a:extLst>
              </a:tr>
              <a:tr h="859728">
                <a:tc>
                  <a:txBody>
                    <a:bodyPr/>
                    <a:lstStyle/>
                    <a:p>
                      <a:pPr indent="226695" algn="l">
                        <a:lnSpc>
                          <a:spcPct val="120000"/>
                        </a:lnSpc>
                        <a:spcBef>
                          <a:spcPts val="300"/>
                        </a:spcBef>
                        <a:spcAft>
                          <a:spcPts val="300"/>
                        </a:spcAft>
                      </a:pPr>
                      <a:r>
                        <a:rPr lang="en-US" sz="2400" dirty="0" err="1">
                          <a:effectLst/>
                        </a:rPr>
                        <a:t>Vận</a:t>
                      </a:r>
                      <a:r>
                        <a:rPr lang="en-US" sz="2400" dirty="0">
                          <a:effectLst/>
                        </a:rPr>
                        <a:t> </a:t>
                      </a:r>
                      <a:r>
                        <a:rPr lang="en-US" sz="2400" dirty="0" err="1">
                          <a:effectLst/>
                        </a:rPr>
                        <a:t>động</a:t>
                      </a:r>
                      <a:r>
                        <a:rPr lang="en-US" sz="2400" dirty="0">
                          <a:effectLst/>
                        </a:rPr>
                        <a:t> </a:t>
                      </a:r>
                      <a:r>
                        <a:rPr lang="en-US" sz="2400" dirty="0" err="1">
                          <a:effectLst/>
                        </a:rPr>
                        <a:t>thô</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p>
                      <a:pPr indent="226695" algn="just">
                        <a:lnSpc>
                          <a:spcPct val="120000"/>
                        </a:lnSpc>
                        <a:spcBef>
                          <a:spcPts val="300"/>
                        </a:spcBef>
                        <a:spcAft>
                          <a:spcPts val="300"/>
                        </a:spcAft>
                      </a:pPr>
                      <a:endParaRPr lang="en-US" sz="2400" dirty="0">
                        <a:effectLst/>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1281670481"/>
                  </a:ext>
                </a:extLst>
              </a:tr>
              <a:tr h="798482">
                <a:tc>
                  <a:txBody>
                    <a:bodyPr/>
                    <a:lstStyle/>
                    <a:p>
                      <a:pPr indent="226695" algn="l">
                        <a:lnSpc>
                          <a:spcPct val="120000"/>
                        </a:lnSpc>
                        <a:spcBef>
                          <a:spcPts val="300"/>
                        </a:spcBef>
                        <a:spcAft>
                          <a:spcPts val="300"/>
                        </a:spcAft>
                      </a:pPr>
                      <a:r>
                        <a:rPr lang="en-US" sz="2400">
                          <a:effectLst/>
                        </a:rPr>
                        <a:t>Vận động tinh</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947488038"/>
                  </a:ext>
                </a:extLst>
              </a:tr>
              <a:tr h="798482">
                <a:tc>
                  <a:txBody>
                    <a:bodyPr/>
                    <a:lstStyle/>
                    <a:p>
                      <a:pPr indent="226695" algn="l">
                        <a:lnSpc>
                          <a:spcPct val="120000"/>
                        </a:lnSpc>
                        <a:spcBef>
                          <a:spcPts val="300"/>
                        </a:spcBef>
                        <a:spcAft>
                          <a:spcPts val="300"/>
                        </a:spcAft>
                      </a:pPr>
                      <a:r>
                        <a:rPr lang="vi-VN" sz="2400">
                          <a:effectLst/>
                        </a:rPr>
                        <a:t>Th</a:t>
                      </a:r>
                      <a:r>
                        <a:rPr lang="en-US" sz="2400">
                          <a:effectLst/>
                        </a:rPr>
                        <a:t>ích ứng</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2829160333"/>
                  </a:ext>
                </a:extLst>
              </a:tr>
              <a:tr h="798482">
                <a:tc>
                  <a:txBody>
                    <a:bodyPr/>
                    <a:lstStyle/>
                    <a:p>
                      <a:pPr indent="226695" algn="l">
                        <a:lnSpc>
                          <a:spcPct val="120000"/>
                        </a:lnSpc>
                        <a:spcBef>
                          <a:spcPts val="300"/>
                        </a:spcBef>
                        <a:spcAft>
                          <a:spcPts val="300"/>
                        </a:spcAft>
                      </a:pPr>
                      <a:r>
                        <a:rPr lang="en-US" sz="2400">
                          <a:effectLst/>
                        </a:rPr>
                        <a:t>Nhận thức</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3100963838"/>
                  </a:ext>
                </a:extLst>
              </a:tr>
              <a:tr h="463389">
                <a:tc>
                  <a:txBody>
                    <a:bodyPr/>
                    <a:lstStyle/>
                    <a:p>
                      <a:pPr indent="226695" algn="l">
                        <a:lnSpc>
                          <a:spcPct val="120000"/>
                        </a:lnSpc>
                        <a:spcBef>
                          <a:spcPts val="300"/>
                        </a:spcBef>
                        <a:spcAft>
                          <a:spcPts val="300"/>
                        </a:spcAft>
                      </a:pPr>
                      <a:r>
                        <a:rPr lang="en-US" sz="2400" dirty="0" err="1">
                          <a:effectLst/>
                        </a:rPr>
                        <a:t>Ngôn</a:t>
                      </a:r>
                      <a:r>
                        <a:rPr lang="en-US" sz="2400" dirty="0">
                          <a:effectLst/>
                        </a:rPr>
                        <a:t> </a:t>
                      </a:r>
                      <a:r>
                        <a:rPr lang="en-US" sz="2400" dirty="0" err="1">
                          <a:effectLst/>
                        </a:rPr>
                        <a:t>ngữ</a:t>
                      </a:r>
                      <a:r>
                        <a:rPr lang="en-US" sz="2400" dirty="0">
                          <a:effectLst/>
                        </a:rPr>
                        <a:t> </a:t>
                      </a:r>
                      <a:r>
                        <a:rPr lang="en-US" sz="2400" dirty="0" err="1">
                          <a:effectLst/>
                        </a:rPr>
                        <a:t>giao</a:t>
                      </a:r>
                      <a:r>
                        <a:rPr lang="en-US" sz="2400" dirty="0">
                          <a:effectLst/>
                        </a:rPr>
                        <a:t> </a:t>
                      </a:r>
                      <a:r>
                        <a:rPr lang="en-US" sz="2400" dirty="0" err="1">
                          <a:effectLst/>
                        </a:rPr>
                        <a:t>tiếp</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3172651859"/>
                  </a:ext>
                </a:extLst>
              </a:tr>
              <a:tr h="824727">
                <a:tc>
                  <a:txBody>
                    <a:bodyPr/>
                    <a:lstStyle/>
                    <a:p>
                      <a:pPr indent="226695" algn="l">
                        <a:lnSpc>
                          <a:spcPct val="120000"/>
                        </a:lnSpc>
                        <a:spcBef>
                          <a:spcPts val="300"/>
                        </a:spcBef>
                        <a:spcAft>
                          <a:spcPts val="300"/>
                        </a:spcAft>
                      </a:pPr>
                      <a:r>
                        <a:rPr lang="en-US" sz="2400">
                          <a:effectLst/>
                        </a:rPr>
                        <a:t>Giao tiếp xã hội</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xmlns="" val="2113497476"/>
                  </a:ext>
                </a:extLst>
              </a:tr>
            </a:tbl>
          </a:graphicData>
        </a:graphic>
      </p:graphicFrame>
    </p:spTree>
    <p:custDataLst>
      <p:tags r:id="rId1"/>
    </p:custDataLst>
    <p:extLst>
      <p:ext uri="{BB962C8B-B14F-4D97-AF65-F5344CB8AC3E}">
        <p14:creationId xmlns:p14="http://schemas.microsoft.com/office/powerpoint/2010/main" val="253514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txBox="1">
            <a:spLocks noGrp="1"/>
          </p:cNvSpPr>
          <p:nvPr/>
        </p:nvSpPr>
        <p:spPr bwMode="white">
          <a:xfrm>
            <a:off x="7467600" y="63246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bg1"/>
                </a:solidFill>
              </a:rPr>
              <a:t>www.themegallery.com</a:t>
            </a:r>
          </a:p>
        </p:txBody>
      </p:sp>
      <p:sp>
        <p:nvSpPr>
          <p:cNvPr id="18436" name="AutoShape 3"/>
          <p:cNvSpPr>
            <a:spLocks noChangeArrowheads="1"/>
          </p:cNvSpPr>
          <p:nvPr/>
        </p:nvSpPr>
        <p:spPr bwMode="auto">
          <a:xfrm>
            <a:off x="5181600" y="3563610"/>
            <a:ext cx="2775286" cy="1788944"/>
          </a:xfrm>
          <a:prstGeom prst="roundRect">
            <a:avLst>
              <a:gd name="adj" fmla="val 16667"/>
            </a:avLst>
          </a:prstGeom>
          <a:solidFill>
            <a:srgbClr val="2FB68E"/>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tx1"/>
              </a:solidFill>
              <a:latin typeface="Verdana" panose="020B0604030504040204" pitchFamily="34" charset="0"/>
            </a:endParaRPr>
          </a:p>
        </p:txBody>
      </p:sp>
      <p:sp>
        <p:nvSpPr>
          <p:cNvPr id="18437" name="Text Box 4"/>
          <p:cNvSpPr txBox="1">
            <a:spLocks noChangeArrowheads="1"/>
          </p:cNvSpPr>
          <p:nvPr/>
        </p:nvSpPr>
        <p:spPr bwMode="auto">
          <a:xfrm>
            <a:off x="5364479" y="3679500"/>
            <a:ext cx="2373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a:solidFill>
                  <a:schemeClr val="bg1"/>
                </a:solidFill>
                <a:latin typeface="Roboto "/>
              </a:rPr>
              <a:t>Chủ động, linh hoạt, sáng tạo trong các khâu</a:t>
            </a:r>
          </a:p>
        </p:txBody>
      </p:sp>
      <p:sp>
        <p:nvSpPr>
          <p:cNvPr id="18438" name="AutoShape 5"/>
          <p:cNvSpPr>
            <a:spLocks noChangeArrowheads="1"/>
          </p:cNvSpPr>
          <p:nvPr/>
        </p:nvSpPr>
        <p:spPr bwMode="auto">
          <a:xfrm>
            <a:off x="1867302" y="3620762"/>
            <a:ext cx="2880067" cy="1788944"/>
          </a:xfrm>
          <a:prstGeom prst="roundRect">
            <a:avLst>
              <a:gd name="adj" fmla="val 16667"/>
            </a:avLst>
          </a:prstGeom>
          <a:solidFill>
            <a:srgbClr val="1E8787"/>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bg1"/>
              </a:solidFill>
              <a:latin typeface="Verdana" panose="020B0604030504040204" pitchFamily="34" charset="0"/>
            </a:endParaRPr>
          </a:p>
        </p:txBody>
      </p:sp>
      <p:sp>
        <p:nvSpPr>
          <p:cNvPr id="18439" name="Text Box 6"/>
          <p:cNvSpPr txBox="1">
            <a:spLocks noChangeArrowheads="1"/>
          </p:cNvSpPr>
          <p:nvPr/>
        </p:nvSpPr>
        <p:spPr bwMode="auto">
          <a:xfrm>
            <a:off x="1957380" y="3769350"/>
            <a:ext cx="23912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dirty="0" err="1">
                <a:solidFill>
                  <a:schemeClr val="bg1"/>
                </a:solidFill>
                <a:latin typeface="Roboto "/>
              </a:rPr>
              <a:t>Lồng</a:t>
            </a:r>
            <a:r>
              <a:rPr lang="en-US" altLang="en-US" sz="2400" b="1" dirty="0">
                <a:solidFill>
                  <a:schemeClr val="bg1"/>
                </a:solidFill>
                <a:latin typeface="Roboto "/>
              </a:rPr>
              <a:t> </a:t>
            </a:r>
            <a:r>
              <a:rPr lang="en-US" altLang="en-US" sz="2400" b="1" dirty="0" err="1">
                <a:solidFill>
                  <a:schemeClr val="bg1"/>
                </a:solidFill>
                <a:latin typeface="Roboto "/>
              </a:rPr>
              <a:t>ghép</a:t>
            </a:r>
            <a:r>
              <a:rPr lang="en-US" altLang="en-US" sz="2400" b="1" dirty="0">
                <a:solidFill>
                  <a:schemeClr val="bg1"/>
                </a:solidFill>
                <a:latin typeface="Roboto "/>
              </a:rPr>
              <a:t>, </a:t>
            </a:r>
            <a:r>
              <a:rPr lang="en-US" altLang="en-US" sz="2400" b="1" dirty="0" err="1">
                <a:solidFill>
                  <a:schemeClr val="bg1"/>
                </a:solidFill>
                <a:latin typeface="Roboto "/>
              </a:rPr>
              <a:t>phối</a:t>
            </a:r>
            <a:r>
              <a:rPr lang="en-US" altLang="en-US" sz="2400" b="1" dirty="0">
                <a:solidFill>
                  <a:schemeClr val="bg1"/>
                </a:solidFill>
                <a:latin typeface="Roboto "/>
              </a:rPr>
              <a:t> </a:t>
            </a:r>
            <a:r>
              <a:rPr lang="en-US" altLang="en-US" sz="2400" b="1" dirty="0" err="1">
                <a:solidFill>
                  <a:schemeClr val="bg1"/>
                </a:solidFill>
                <a:latin typeface="Roboto "/>
              </a:rPr>
              <a:t>hợp</a:t>
            </a:r>
            <a:r>
              <a:rPr lang="en-US" altLang="en-US" sz="2400" b="1" dirty="0">
                <a:solidFill>
                  <a:schemeClr val="bg1"/>
                </a:solidFill>
                <a:latin typeface="Roboto "/>
              </a:rPr>
              <a:t>, </a:t>
            </a:r>
            <a:r>
              <a:rPr lang="en-US" altLang="en-US" sz="2400" b="1" dirty="0" err="1">
                <a:solidFill>
                  <a:schemeClr val="bg1"/>
                </a:solidFill>
                <a:latin typeface="Roboto "/>
              </a:rPr>
              <a:t>không</a:t>
            </a:r>
            <a:r>
              <a:rPr lang="en-US" altLang="en-US" sz="2400" b="1" dirty="0">
                <a:solidFill>
                  <a:schemeClr val="bg1"/>
                </a:solidFill>
                <a:latin typeface="Roboto "/>
              </a:rPr>
              <a:t> </a:t>
            </a:r>
            <a:r>
              <a:rPr lang="en-US" altLang="en-US" sz="2400" b="1" dirty="0" err="1">
                <a:solidFill>
                  <a:schemeClr val="bg1"/>
                </a:solidFill>
                <a:latin typeface="Roboto "/>
              </a:rPr>
              <a:t>tách</a:t>
            </a:r>
            <a:r>
              <a:rPr lang="en-US" altLang="en-US" sz="2400" b="1" dirty="0">
                <a:solidFill>
                  <a:schemeClr val="bg1"/>
                </a:solidFill>
                <a:latin typeface="Roboto "/>
              </a:rPr>
              <a:t> </a:t>
            </a:r>
            <a:r>
              <a:rPr lang="en-US" altLang="en-US" sz="2400" b="1" dirty="0" err="1">
                <a:solidFill>
                  <a:schemeClr val="bg1"/>
                </a:solidFill>
                <a:latin typeface="Roboto "/>
              </a:rPr>
              <a:t>rời</a:t>
            </a:r>
            <a:endParaRPr lang="en-US" altLang="en-US" sz="2400" b="1" dirty="0">
              <a:solidFill>
                <a:schemeClr val="bg1"/>
              </a:solidFill>
              <a:latin typeface="Roboto "/>
            </a:endParaRPr>
          </a:p>
        </p:txBody>
      </p:sp>
      <p:sp>
        <p:nvSpPr>
          <p:cNvPr id="304135" name="Freeform 7"/>
          <p:cNvSpPr>
            <a:spLocks/>
          </p:cNvSpPr>
          <p:nvPr/>
        </p:nvSpPr>
        <p:spPr bwMode="gray">
          <a:xfrm rot="20821190">
            <a:off x="4389977" y="2775744"/>
            <a:ext cx="1521411" cy="90767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1E8787"/>
          </a:solidFill>
          <a:ln w="0">
            <a:noFill/>
            <a:prstDash val="solid"/>
            <a:round/>
            <a:headEnd/>
            <a:tailEnd/>
          </a:ln>
        </p:spPr>
        <p:txBody>
          <a:bodyPr/>
          <a:lstStyle/>
          <a:p>
            <a:pPr eaLnBrk="1" hangingPunct="1">
              <a:defRPr/>
            </a:pPr>
            <a:endParaRPr lang="en-US"/>
          </a:p>
        </p:txBody>
      </p:sp>
      <p:sp>
        <p:nvSpPr>
          <p:cNvPr id="304137" name="Freeform 9"/>
          <p:cNvSpPr>
            <a:spLocks/>
          </p:cNvSpPr>
          <p:nvPr/>
        </p:nvSpPr>
        <p:spPr bwMode="gray">
          <a:xfrm rot="545248" flipH="1">
            <a:off x="7091782" y="2828981"/>
            <a:ext cx="1502501" cy="895001"/>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1E8787"/>
          </a:solidFill>
          <a:ln w="0">
            <a:noFill/>
            <a:prstDash val="solid"/>
            <a:round/>
            <a:headEnd/>
            <a:tailEnd/>
          </a:ln>
        </p:spPr>
        <p:txBody>
          <a:bodyPr/>
          <a:lstStyle/>
          <a:p>
            <a:pPr eaLnBrk="1" hangingPunct="1">
              <a:defRPr/>
            </a:pPr>
            <a:endParaRPr lang="en-US"/>
          </a:p>
        </p:txBody>
      </p:sp>
      <p:grpSp>
        <p:nvGrpSpPr>
          <p:cNvPr id="18443" name="Group 10"/>
          <p:cNvGrpSpPr>
            <a:grpSpLocks/>
          </p:cNvGrpSpPr>
          <p:nvPr/>
        </p:nvGrpSpPr>
        <p:grpSpPr bwMode="auto">
          <a:xfrm>
            <a:off x="4148258" y="1458586"/>
            <a:ext cx="4197877" cy="1419225"/>
            <a:chOff x="1997" y="1314"/>
            <a:chExt cx="1889" cy="1009"/>
          </a:xfrm>
        </p:grpSpPr>
        <p:grpSp>
          <p:nvGrpSpPr>
            <p:cNvPr id="18448" name="Group 11"/>
            <p:cNvGrpSpPr>
              <a:grpSpLocks/>
            </p:cNvGrpSpPr>
            <p:nvPr/>
          </p:nvGrpSpPr>
          <p:grpSpPr bwMode="auto">
            <a:xfrm>
              <a:off x="1997" y="1404"/>
              <a:ext cx="1889" cy="919"/>
              <a:chOff x="1973" y="1027"/>
              <a:chExt cx="1926" cy="937"/>
            </a:xfrm>
          </p:grpSpPr>
          <p:sp>
            <p:nvSpPr>
              <p:cNvPr id="304140" name="Oval 12"/>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pPr eaLnBrk="1" hangingPunct="1">
                  <a:defRPr/>
                </a:pPr>
                <a:endParaRPr lang="en-US"/>
              </a:p>
            </p:txBody>
          </p:sp>
          <p:sp>
            <p:nvSpPr>
              <p:cNvPr id="304141" name="Oval 13"/>
              <p:cNvSpPr>
                <a:spLocks noChangeArrowheads="1"/>
              </p:cNvSpPr>
              <p:nvPr/>
            </p:nvSpPr>
            <p:spPr bwMode="gray">
              <a:xfrm>
                <a:off x="1973" y="1027"/>
                <a:ext cx="1905" cy="907"/>
              </a:xfrm>
              <a:prstGeom prst="ellipse">
                <a:avLst/>
              </a:prstGeom>
              <a:gradFill rotWithShape="1">
                <a:gsLst>
                  <a:gs pos="0">
                    <a:schemeClr val="folHlink">
                      <a:gamma/>
                      <a:tint val="44314"/>
                      <a:invGamma/>
                    </a:schemeClr>
                  </a:gs>
                  <a:gs pos="100000">
                    <a:schemeClr val="folHlink"/>
                  </a:gs>
                </a:gsLst>
                <a:lin ang="2700000" scaled="1"/>
              </a:gradFill>
              <a:ln w="9525">
                <a:noFill/>
                <a:round/>
                <a:headEnd/>
                <a:tailEnd/>
              </a:ln>
              <a:effectLst/>
            </p:spPr>
            <p:txBody>
              <a:bodyPr wrap="none" anchor="ctr"/>
              <a:lstStyle/>
              <a:p>
                <a:pPr eaLnBrk="1" hangingPunct="1">
                  <a:defRPr/>
                </a:pPr>
                <a:endParaRPr lang="en-US"/>
              </a:p>
            </p:txBody>
          </p:sp>
        </p:grpSp>
        <p:sp>
          <p:nvSpPr>
            <p:cNvPr id="304142" name="Oval 14"/>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pPr eaLnBrk="1" hangingPunct="1">
                <a:defRPr/>
              </a:pPr>
              <a:endParaRPr lang="en-US"/>
            </a:p>
          </p:txBody>
        </p:sp>
        <p:sp>
          <p:nvSpPr>
            <p:cNvPr id="304143" name="Oval 15"/>
            <p:cNvSpPr>
              <a:spLocks noChangeArrowheads="1"/>
            </p:cNvSpPr>
            <p:nvPr/>
          </p:nvSpPr>
          <p:spPr bwMode="gray">
            <a:xfrm>
              <a:off x="2108" y="1319"/>
              <a:ext cx="1650" cy="825"/>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pPr eaLnBrk="1" hangingPunct="1">
                <a:defRPr/>
              </a:pPr>
              <a:endParaRPr lang="en-US"/>
            </a:p>
          </p:txBody>
        </p:sp>
        <p:sp>
          <p:nvSpPr>
            <p:cNvPr id="304144" name="Oval 16"/>
            <p:cNvSpPr>
              <a:spLocks noChangeArrowheads="1"/>
            </p:cNvSpPr>
            <p:nvPr/>
          </p:nvSpPr>
          <p:spPr bwMode="gray">
            <a:xfrm>
              <a:off x="2125" y="1328"/>
              <a:ext cx="1570" cy="772"/>
            </a:xfrm>
            <a:prstGeom prst="ellipse">
              <a:avLst/>
            </a:prstGeom>
            <a:solidFill>
              <a:srgbClr val="FDCD30"/>
            </a:solidFill>
            <a:ln w="9525" algn="ctr">
              <a:noFill/>
              <a:round/>
              <a:headEnd/>
              <a:tailEnd/>
            </a:ln>
            <a:effectLst/>
          </p:spPr>
          <p:txBody>
            <a:bodyPr vert="eaVert" wrap="none" anchor="ctr"/>
            <a:lstStyle/>
            <a:p>
              <a:pPr eaLnBrk="1" hangingPunct="1">
                <a:defRPr/>
              </a:pPr>
              <a:endParaRPr lang="en-US"/>
            </a:p>
          </p:txBody>
        </p:sp>
        <p:sp>
          <p:nvSpPr>
            <p:cNvPr id="304145" name="Oval 17"/>
            <p:cNvSpPr>
              <a:spLocks noChangeArrowheads="1"/>
            </p:cNvSpPr>
            <p:nvPr/>
          </p:nvSpPr>
          <p:spPr bwMode="gray">
            <a:xfrm>
              <a:off x="2208" y="1344"/>
              <a:ext cx="1382" cy="623"/>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pPr eaLnBrk="1" hangingPunct="1">
                <a:defRPr/>
              </a:pPr>
              <a:endParaRPr lang="en-US"/>
            </a:p>
          </p:txBody>
        </p:sp>
      </p:grpSp>
      <p:sp>
        <p:nvSpPr>
          <p:cNvPr id="18444" name="Text Box 18"/>
          <p:cNvSpPr txBox="1">
            <a:spLocks noChangeArrowheads="1"/>
          </p:cNvSpPr>
          <p:nvPr/>
        </p:nvSpPr>
        <p:spPr bwMode="auto">
          <a:xfrm>
            <a:off x="4700588" y="1472868"/>
            <a:ext cx="28062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tx1"/>
                </a:solidFill>
                <a:latin typeface="Roboto "/>
              </a:rPr>
              <a:t>QL </a:t>
            </a:r>
            <a:r>
              <a:rPr lang="en-US" altLang="en-US" b="1" dirty="0" err="1">
                <a:solidFill>
                  <a:schemeClr val="tx1"/>
                </a:solidFill>
                <a:latin typeface="Roboto "/>
              </a:rPr>
              <a:t>trường</a:t>
            </a:r>
            <a:r>
              <a:rPr lang="en-US" altLang="en-US" b="1" dirty="0">
                <a:solidFill>
                  <a:schemeClr val="tx1"/>
                </a:solidFill>
                <a:latin typeface="Roboto "/>
              </a:rPr>
              <a:t> </a:t>
            </a:r>
          </a:p>
          <a:p>
            <a:pPr algn="ctr">
              <a:spcBef>
                <a:spcPct val="0"/>
              </a:spcBef>
              <a:buClrTx/>
              <a:buFontTx/>
              <a:buNone/>
            </a:pPr>
            <a:r>
              <a:rPr lang="en-US" altLang="en-US" b="1" dirty="0" err="1">
                <a:solidFill>
                  <a:schemeClr val="tx1"/>
                </a:solidFill>
                <a:latin typeface="Roboto "/>
              </a:rPr>
              <a:t>hòa</a:t>
            </a:r>
            <a:r>
              <a:rPr lang="en-US" altLang="en-US" b="1" dirty="0">
                <a:solidFill>
                  <a:schemeClr val="tx1"/>
                </a:solidFill>
                <a:latin typeface="Roboto "/>
              </a:rPr>
              <a:t> </a:t>
            </a:r>
            <a:r>
              <a:rPr lang="en-US" altLang="en-US" b="1" dirty="0" err="1">
                <a:solidFill>
                  <a:schemeClr val="tx1"/>
                </a:solidFill>
                <a:latin typeface="Roboto "/>
              </a:rPr>
              <a:t>nhập</a:t>
            </a:r>
            <a:endParaRPr lang="en-US" altLang="en-US" b="1" dirty="0">
              <a:solidFill>
                <a:schemeClr val="tx1"/>
              </a:solidFill>
              <a:latin typeface="Roboto "/>
            </a:endParaRPr>
          </a:p>
        </p:txBody>
      </p:sp>
      <p:sp>
        <p:nvSpPr>
          <p:cNvPr id="18445" name="AutoShape 23"/>
          <p:cNvSpPr>
            <a:spLocks noChangeArrowheads="1"/>
          </p:cNvSpPr>
          <p:nvPr/>
        </p:nvSpPr>
        <p:spPr bwMode="auto">
          <a:xfrm>
            <a:off x="5986470" y="2801610"/>
            <a:ext cx="892056" cy="762000"/>
          </a:xfrm>
          <a:prstGeom prst="downArrow">
            <a:avLst>
              <a:gd name="adj1" fmla="val 37917"/>
              <a:gd name="adj2" fmla="val 29375"/>
            </a:avLst>
          </a:prstGeom>
          <a:solidFill>
            <a:srgbClr val="A3DE7C"/>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18446" name="AutoShape 3"/>
          <p:cNvSpPr>
            <a:spLocks noChangeArrowheads="1"/>
          </p:cNvSpPr>
          <p:nvPr/>
        </p:nvSpPr>
        <p:spPr bwMode="auto">
          <a:xfrm>
            <a:off x="8472486" y="3563610"/>
            <a:ext cx="2775286" cy="1788944"/>
          </a:xfrm>
          <a:prstGeom prst="roundRect">
            <a:avLst>
              <a:gd name="adj" fmla="val 16667"/>
            </a:avLst>
          </a:prstGeom>
          <a:solidFill>
            <a:srgbClr val="A3DE7C"/>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tx1"/>
              </a:solidFill>
              <a:latin typeface="Verdana" panose="020B0604030504040204" pitchFamily="34" charset="0"/>
            </a:endParaRPr>
          </a:p>
        </p:txBody>
      </p:sp>
      <p:sp>
        <p:nvSpPr>
          <p:cNvPr id="18447" name="Text Box 4"/>
          <p:cNvSpPr txBox="1">
            <a:spLocks noChangeArrowheads="1"/>
          </p:cNvSpPr>
          <p:nvPr/>
        </p:nvSpPr>
        <p:spPr bwMode="auto">
          <a:xfrm>
            <a:off x="8536308" y="3636638"/>
            <a:ext cx="26365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dirty="0" err="1">
                <a:solidFill>
                  <a:schemeClr val="bg1"/>
                </a:solidFill>
                <a:latin typeface="Roboto "/>
              </a:rPr>
              <a:t>Xã</a:t>
            </a:r>
            <a:r>
              <a:rPr lang="en-US" altLang="en-US" sz="2400" b="1" dirty="0">
                <a:solidFill>
                  <a:schemeClr val="bg1"/>
                </a:solidFill>
                <a:latin typeface="Roboto "/>
              </a:rPr>
              <a:t> </a:t>
            </a:r>
            <a:r>
              <a:rPr lang="en-US" altLang="en-US" sz="2400" b="1" dirty="0" err="1">
                <a:solidFill>
                  <a:schemeClr val="bg1"/>
                </a:solidFill>
                <a:latin typeface="Roboto "/>
              </a:rPr>
              <a:t>hội</a:t>
            </a:r>
            <a:r>
              <a:rPr lang="en-US" altLang="en-US" sz="2400" b="1" dirty="0">
                <a:solidFill>
                  <a:schemeClr val="bg1"/>
                </a:solidFill>
                <a:latin typeface="Roboto "/>
              </a:rPr>
              <a:t> </a:t>
            </a:r>
            <a:r>
              <a:rPr lang="en-US" altLang="en-US" sz="2400" b="1" dirty="0" err="1">
                <a:solidFill>
                  <a:schemeClr val="bg1"/>
                </a:solidFill>
                <a:latin typeface="Roboto "/>
              </a:rPr>
              <a:t>hóa</a:t>
            </a:r>
            <a:endParaRPr lang="en-US" altLang="en-US" sz="2400" b="1" dirty="0">
              <a:solidFill>
                <a:schemeClr val="bg1"/>
              </a:solidFill>
              <a:latin typeface="Roboto "/>
            </a:endParaRPr>
          </a:p>
          <a:p>
            <a:pPr>
              <a:spcBef>
                <a:spcPct val="0"/>
              </a:spcBef>
              <a:buClrTx/>
              <a:buFontTx/>
              <a:buNone/>
            </a:pPr>
            <a:r>
              <a:rPr lang="en-US" altLang="en-US" sz="2400" b="1" dirty="0">
                <a:solidFill>
                  <a:schemeClr val="bg1"/>
                </a:solidFill>
                <a:latin typeface="Roboto "/>
              </a:rPr>
              <a:t>Cam </a:t>
            </a:r>
            <a:r>
              <a:rPr lang="en-US" altLang="en-US" sz="2400" b="1" dirty="0" err="1">
                <a:solidFill>
                  <a:schemeClr val="bg1"/>
                </a:solidFill>
                <a:latin typeface="Roboto "/>
              </a:rPr>
              <a:t>kết</a:t>
            </a:r>
            <a:r>
              <a:rPr lang="en-US" altLang="en-US" sz="2400" b="1" dirty="0">
                <a:solidFill>
                  <a:schemeClr val="bg1"/>
                </a:solidFill>
                <a:latin typeface="Roboto "/>
              </a:rPr>
              <a:t> </a:t>
            </a:r>
            <a:r>
              <a:rPr lang="en-US" altLang="en-US" sz="2400" b="1" dirty="0" err="1">
                <a:solidFill>
                  <a:schemeClr val="bg1"/>
                </a:solidFill>
                <a:latin typeface="Roboto "/>
              </a:rPr>
              <a:t>tham</a:t>
            </a:r>
            <a:r>
              <a:rPr lang="en-US" altLang="en-US" sz="2400" b="1" dirty="0">
                <a:solidFill>
                  <a:schemeClr val="bg1"/>
                </a:solidFill>
                <a:latin typeface="Roboto "/>
              </a:rPr>
              <a:t> </a:t>
            </a:r>
            <a:r>
              <a:rPr lang="en-US" altLang="en-US" sz="2400" b="1" dirty="0" err="1">
                <a:solidFill>
                  <a:schemeClr val="bg1"/>
                </a:solidFill>
                <a:latin typeface="Roboto "/>
              </a:rPr>
              <a:t>gia</a:t>
            </a:r>
            <a:r>
              <a:rPr lang="en-US" altLang="en-US" sz="2400" b="1" dirty="0">
                <a:solidFill>
                  <a:schemeClr val="bg1"/>
                </a:solidFill>
                <a:latin typeface="Roboto "/>
              </a:rPr>
              <a:t> </a:t>
            </a:r>
            <a:r>
              <a:rPr lang="en-US" altLang="en-US" sz="2400" b="1" dirty="0" err="1">
                <a:solidFill>
                  <a:schemeClr val="bg1"/>
                </a:solidFill>
                <a:latin typeface="Roboto "/>
              </a:rPr>
              <a:t>của</a:t>
            </a:r>
            <a:r>
              <a:rPr lang="en-US" altLang="en-US" sz="2400" b="1" dirty="0">
                <a:solidFill>
                  <a:schemeClr val="bg1"/>
                </a:solidFill>
                <a:latin typeface="Roboto "/>
              </a:rPr>
              <a:t> </a:t>
            </a:r>
            <a:r>
              <a:rPr lang="en-US" altLang="en-US" sz="2400" b="1" dirty="0" err="1">
                <a:solidFill>
                  <a:schemeClr val="bg1"/>
                </a:solidFill>
                <a:latin typeface="Roboto "/>
              </a:rPr>
              <a:t>các</a:t>
            </a:r>
            <a:r>
              <a:rPr lang="en-US" altLang="en-US" sz="2400" b="1" dirty="0">
                <a:solidFill>
                  <a:schemeClr val="bg1"/>
                </a:solidFill>
                <a:latin typeface="Roboto "/>
              </a:rPr>
              <a:t> </a:t>
            </a:r>
            <a:r>
              <a:rPr lang="en-US" altLang="en-US" sz="2400" b="1" dirty="0" err="1">
                <a:solidFill>
                  <a:schemeClr val="bg1"/>
                </a:solidFill>
                <a:latin typeface="Roboto "/>
              </a:rPr>
              <a:t>lực</a:t>
            </a:r>
            <a:r>
              <a:rPr lang="en-US" altLang="en-US" sz="2400" b="1" dirty="0">
                <a:solidFill>
                  <a:schemeClr val="bg1"/>
                </a:solidFill>
                <a:latin typeface="Roboto "/>
              </a:rPr>
              <a:t> </a:t>
            </a:r>
            <a:r>
              <a:rPr lang="en-US" altLang="en-US" sz="2400" b="1" dirty="0" err="1">
                <a:solidFill>
                  <a:schemeClr val="bg1"/>
                </a:solidFill>
                <a:latin typeface="Roboto "/>
              </a:rPr>
              <a:t>lượng</a:t>
            </a:r>
            <a:r>
              <a:rPr lang="en-US" altLang="en-US" sz="2400" b="1" dirty="0">
                <a:solidFill>
                  <a:schemeClr val="bg1"/>
                </a:solidFill>
                <a:latin typeface="Roboto "/>
              </a:rPr>
              <a:t> </a:t>
            </a:r>
          </a:p>
        </p:txBody>
      </p:sp>
      <p:sp>
        <p:nvSpPr>
          <p:cNvPr id="6" name="Rectangle: Rounded Corners 5">
            <a:extLst>
              <a:ext uri="{FF2B5EF4-FFF2-40B4-BE49-F238E27FC236}">
                <a16:creationId xmlns:a16="http://schemas.microsoft.com/office/drawing/2014/main" xmlns="" id="{6BFDD0DA-8087-484D-91CB-A30412602298}"/>
              </a:ext>
            </a:extLst>
          </p:cNvPr>
          <p:cNvSpPr/>
          <p:nvPr/>
        </p:nvSpPr>
        <p:spPr>
          <a:xfrm>
            <a:off x="1743081" y="151872"/>
            <a:ext cx="9405937" cy="1201422"/>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chemeClr val="tx1"/>
                </a:solidFill>
                <a:latin typeface="+mj-lt"/>
              </a:rPr>
              <a:t>ĐẶC ĐIỂM QUẢN LÍ GIÁO DỤC HÒA NHẬP</a:t>
            </a:r>
            <a:endParaRPr lang="en-US" sz="3200" dirty="0">
              <a:latin typeface="+mj-lt"/>
            </a:endParaRPr>
          </a:p>
        </p:txBody>
      </p:sp>
    </p:spTree>
    <p:custDataLst>
      <p:tags r:id="rId1"/>
    </p:custDataLst>
    <p:extLst>
      <p:ext uri="{BB962C8B-B14F-4D97-AF65-F5344CB8AC3E}">
        <p14:creationId xmlns:p14="http://schemas.microsoft.com/office/powerpoint/2010/main" val="426805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4522B21E-B2B9-4C72-9A71-C87EFD1374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EB7D2A2-F448-44D4-938C-DC84CBCB3B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Trân trọng cảm ơn!</a:t>
            </a:r>
          </a:p>
        </p:txBody>
      </p:sp>
      <p:cxnSp>
        <p:nvCxnSpPr>
          <p:cNvPr id="13" name="Straight Connector 12">
            <a:extLst>
              <a:ext uri="{FF2B5EF4-FFF2-40B4-BE49-F238E27FC236}">
                <a16:creationId xmlns:a16="http://schemas.microsoft.com/office/drawing/2014/main" xmlns="" id="{F7C8EA93-3210-4C62-99E9-153C275E3A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45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0072" name="Rectangle 165">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08" name="Group 3"/>
          <p:cNvGrpSpPr>
            <a:grpSpLocks/>
          </p:cNvGrpSpPr>
          <p:nvPr/>
        </p:nvGrpSpPr>
        <p:grpSpPr bwMode="auto">
          <a:xfrm>
            <a:off x="2543175" y="283013"/>
            <a:ext cx="9014841" cy="6252697"/>
            <a:chOff x="0" y="1008"/>
            <a:chExt cx="4800" cy="2327"/>
          </a:xfrm>
        </p:grpSpPr>
        <p:grpSp>
          <p:nvGrpSpPr>
            <p:cNvPr id="21509" name="Group 4"/>
            <p:cNvGrpSpPr>
              <a:grpSpLocks/>
            </p:cNvGrpSpPr>
            <p:nvPr/>
          </p:nvGrpSpPr>
          <p:grpSpPr bwMode="auto">
            <a:xfrm>
              <a:off x="0" y="2700"/>
              <a:ext cx="3683" cy="596"/>
              <a:chOff x="0" y="3198"/>
              <a:chExt cx="5056" cy="816"/>
            </a:xfrm>
          </p:grpSpPr>
          <p:sp>
            <p:nvSpPr>
              <p:cNvPr id="21536" name="Rectangle 5"/>
              <p:cNvSpPr>
                <a:spLocks noChangeArrowheads="1"/>
              </p:cNvSpPr>
              <p:nvPr/>
            </p:nvSpPr>
            <p:spPr bwMode="gray">
              <a:xfrm>
                <a:off x="0" y="3408"/>
                <a:ext cx="4766" cy="576"/>
              </a:xfrm>
              <a:prstGeom prst="rect">
                <a:avLst/>
              </a:prstGeom>
              <a:gradFill rotWithShape="1">
                <a:gsLst>
                  <a:gs pos="0">
                    <a:srgbClr val="FFFFFF"/>
                  </a:gs>
                  <a:gs pos="100000">
                    <a:srgbClr val="00CC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37" name="Group 6"/>
              <p:cNvGrpSpPr>
                <a:grpSpLocks/>
              </p:cNvGrpSpPr>
              <p:nvPr/>
            </p:nvGrpSpPr>
            <p:grpSpPr bwMode="auto">
              <a:xfrm>
                <a:off x="4233" y="3198"/>
                <a:ext cx="823" cy="816"/>
                <a:chOff x="2016" y="1920"/>
                <a:chExt cx="1680" cy="1680"/>
              </a:xfrm>
            </p:grpSpPr>
            <p:sp>
              <p:nvSpPr>
                <p:cNvPr id="21539" name="Oval 7"/>
                <p:cNvSpPr>
                  <a:spLocks noChangeArrowheads="1"/>
                </p:cNvSpPr>
                <p:nvPr/>
              </p:nvSpPr>
              <p:spPr bwMode="gray">
                <a:xfrm>
                  <a:off x="2016" y="1920"/>
                  <a:ext cx="1680" cy="1680"/>
                </a:xfrm>
                <a:prstGeom prst="ellipse">
                  <a:avLst/>
                </a:prstGeom>
                <a:gradFill rotWithShape="1">
                  <a:gsLst>
                    <a:gs pos="0">
                      <a:srgbClr val="00CC99"/>
                    </a:gs>
                    <a:gs pos="100000">
                      <a:srgbClr val="0032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40" name="Freeform 8"/>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41" name="Text Box 9"/>
              <p:cNvSpPr txBox="1">
                <a:spLocks noChangeArrowheads="1"/>
              </p:cNvSpPr>
              <p:nvPr/>
            </p:nvSpPr>
            <p:spPr bwMode="gray">
              <a:xfrm>
                <a:off x="4533" y="3251"/>
                <a:ext cx="378" cy="394"/>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D</a:t>
                </a:r>
              </a:p>
            </p:txBody>
          </p:sp>
        </p:grpSp>
        <p:grpSp>
          <p:nvGrpSpPr>
            <p:cNvPr id="21510" name="Group 10"/>
            <p:cNvGrpSpPr>
              <a:grpSpLocks/>
            </p:cNvGrpSpPr>
            <p:nvPr/>
          </p:nvGrpSpPr>
          <p:grpSpPr bwMode="auto">
            <a:xfrm>
              <a:off x="0" y="1590"/>
              <a:ext cx="2934" cy="591"/>
              <a:chOff x="0" y="1666"/>
              <a:chExt cx="4028" cy="806"/>
            </a:xfrm>
          </p:grpSpPr>
          <p:sp>
            <p:nvSpPr>
              <p:cNvPr id="21530" name="Rectangle 11"/>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31" name="Group 12"/>
              <p:cNvGrpSpPr>
                <a:grpSpLocks/>
              </p:cNvGrpSpPr>
              <p:nvPr/>
            </p:nvGrpSpPr>
            <p:grpSpPr bwMode="auto">
              <a:xfrm>
                <a:off x="3217" y="1666"/>
                <a:ext cx="811" cy="806"/>
                <a:chOff x="3938" y="1968"/>
                <a:chExt cx="430" cy="437"/>
              </a:xfrm>
            </p:grpSpPr>
            <p:grpSp>
              <p:nvGrpSpPr>
                <p:cNvPr id="21532" name="Group 13"/>
                <p:cNvGrpSpPr>
                  <a:grpSpLocks/>
                </p:cNvGrpSpPr>
                <p:nvPr/>
              </p:nvGrpSpPr>
              <p:grpSpPr bwMode="auto">
                <a:xfrm>
                  <a:off x="3938" y="1968"/>
                  <a:ext cx="430" cy="437"/>
                  <a:chOff x="2016" y="1920"/>
                  <a:chExt cx="1680" cy="1680"/>
                </a:xfrm>
              </p:grpSpPr>
              <p:sp>
                <p:nvSpPr>
                  <p:cNvPr id="21534" name="Oval 14"/>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35" name="Freeform 15"/>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48" name="Text Box 16"/>
                <p:cNvSpPr txBox="1">
                  <a:spLocks noChangeArrowheads="1"/>
                </p:cNvSpPr>
                <p:nvPr/>
              </p:nvSpPr>
              <p:spPr bwMode="gray">
                <a:xfrm>
                  <a:off x="4054" y="2028"/>
                  <a:ext cx="192" cy="215"/>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B</a:t>
                  </a:r>
                </a:p>
              </p:txBody>
            </p:sp>
          </p:grpSp>
        </p:grpSp>
        <p:grpSp>
          <p:nvGrpSpPr>
            <p:cNvPr id="21511" name="Group 17"/>
            <p:cNvGrpSpPr>
              <a:grpSpLocks/>
            </p:cNvGrpSpPr>
            <p:nvPr/>
          </p:nvGrpSpPr>
          <p:grpSpPr bwMode="auto">
            <a:xfrm>
              <a:off x="0" y="2124"/>
              <a:ext cx="3323" cy="593"/>
              <a:chOff x="0" y="2426"/>
              <a:chExt cx="4563" cy="811"/>
            </a:xfrm>
          </p:grpSpPr>
          <p:sp>
            <p:nvSpPr>
              <p:cNvPr id="21524" name="Rectangle 18"/>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25" name="Group 19"/>
              <p:cNvGrpSpPr>
                <a:grpSpLocks/>
              </p:cNvGrpSpPr>
              <p:nvPr/>
            </p:nvGrpSpPr>
            <p:grpSpPr bwMode="auto">
              <a:xfrm>
                <a:off x="3744" y="2426"/>
                <a:ext cx="819" cy="811"/>
                <a:chOff x="3552" y="3339"/>
                <a:chExt cx="412" cy="392"/>
              </a:xfrm>
            </p:grpSpPr>
            <p:grpSp>
              <p:nvGrpSpPr>
                <p:cNvPr id="21526" name="Group 20"/>
                <p:cNvGrpSpPr>
                  <a:grpSpLocks/>
                </p:cNvGrpSpPr>
                <p:nvPr/>
              </p:nvGrpSpPr>
              <p:grpSpPr bwMode="auto">
                <a:xfrm>
                  <a:off x="3552" y="3339"/>
                  <a:ext cx="412" cy="392"/>
                  <a:chOff x="2016" y="1920"/>
                  <a:chExt cx="1680" cy="1680"/>
                </a:xfrm>
              </p:grpSpPr>
              <p:sp>
                <p:nvSpPr>
                  <p:cNvPr id="21528" name="Oval 21"/>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29" name="Freeform 22"/>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55" name="Text Box 23"/>
                <p:cNvSpPr txBox="1">
                  <a:spLocks noChangeArrowheads="1"/>
                </p:cNvSpPr>
                <p:nvPr/>
              </p:nvSpPr>
              <p:spPr bwMode="gray">
                <a:xfrm>
                  <a:off x="3693" y="3360"/>
                  <a:ext cx="177" cy="191"/>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C</a:t>
                  </a:r>
                </a:p>
              </p:txBody>
            </p:sp>
          </p:grpSp>
        </p:grpSp>
        <p:grpSp>
          <p:nvGrpSpPr>
            <p:cNvPr id="21512" name="Group 24"/>
            <p:cNvGrpSpPr>
              <a:grpSpLocks/>
            </p:cNvGrpSpPr>
            <p:nvPr/>
          </p:nvGrpSpPr>
          <p:grpSpPr bwMode="auto">
            <a:xfrm>
              <a:off x="0" y="1038"/>
              <a:ext cx="2589" cy="588"/>
              <a:chOff x="0" y="864"/>
              <a:chExt cx="3553" cy="802"/>
            </a:xfrm>
          </p:grpSpPr>
          <p:sp>
            <p:nvSpPr>
              <p:cNvPr id="21518" name="Rectangle 25"/>
              <p:cNvSpPr>
                <a:spLocks noChangeArrowheads="1"/>
              </p:cNvSpPr>
              <p:nvPr/>
            </p:nvSpPr>
            <p:spPr bwMode="gray">
              <a:xfrm>
                <a:off x="0" y="1084"/>
                <a:ext cx="3147" cy="576"/>
              </a:xfrm>
              <a:prstGeom prst="rect">
                <a:avLst/>
              </a:prstGeom>
              <a:gradFill rotWithShape="1">
                <a:gsLst>
                  <a:gs pos="0">
                    <a:srgbClr val="FFFFFF"/>
                  </a:gs>
                  <a:gs pos="100000">
                    <a:srgbClr val="E98931"/>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19" name="Group 26"/>
              <p:cNvGrpSpPr>
                <a:grpSpLocks/>
              </p:cNvGrpSpPr>
              <p:nvPr/>
            </p:nvGrpSpPr>
            <p:grpSpPr bwMode="auto">
              <a:xfrm>
                <a:off x="2734" y="864"/>
                <a:ext cx="819" cy="802"/>
                <a:chOff x="1488" y="1968"/>
                <a:chExt cx="432" cy="432"/>
              </a:xfrm>
            </p:grpSpPr>
            <p:grpSp>
              <p:nvGrpSpPr>
                <p:cNvPr id="21520" name="Group 27"/>
                <p:cNvGrpSpPr>
                  <a:grpSpLocks/>
                </p:cNvGrpSpPr>
                <p:nvPr/>
              </p:nvGrpSpPr>
              <p:grpSpPr bwMode="auto">
                <a:xfrm>
                  <a:off x="1488" y="1968"/>
                  <a:ext cx="432" cy="432"/>
                  <a:chOff x="2016" y="1920"/>
                  <a:chExt cx="1680" cy="1680"/>
                </a:xfrm>
              </p:grpSpPr>
              <p:sp>
                <p:nvSpPr>
                  <p:cNvPr id="21522" name="Oval 28"/>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23" name="Freeform 29"/>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62" name="Text Box 30"/>
                <p:cNvSpPr txBox="1">
                  <a:spLocks noChangeArrowheads="1"/>
                </p:cNvSpPr>
                <p:nvPr/>
              </p:nvSpPr>
              <p:spPr bwMode="gray">
                <a:xfrm>
                  <a:off x="1618" y="2016"/>
                  <a:ext cx="192" cy="212"/>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A</a:t>
                  </a:r>
                </a:p>
              </p:txBody>
            </p:sp>
          </p:grpSp>
        </p:grpSp>
        <p:sp>
          <p:nvSpPr>
            <p:cNvPr id="21513" name="Text Box 31"/>
            <p:cNvSpPr txBox="1">
              <a:spLocks noChangeArrowheads="1"/>
            </p:cNvSpPr>
            <p:nvPr/>
          </p:nvSpPr>
          <p:spPr bwMode="gray">
            <a:xfrm>
              <a:off x="215" y="1305"/>
              <a:ext cx="16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spcBef>
                  <a:spcPct val="0"/>
                </a:spcBef>
                <a:spcAft>
                  <a:spcPts val="600"/>
                </a:spcAft>
                <a:buClrTx/>
                <a:buFontTx/>
                <a:buNone/>
              </a:pPr>
              <a:r>
                <a:rPr lang="en-US" altLang="en-US" sz="2400" b="1" dirty="0" err="1">
                  <a:solidFill>
                    <a:schemeClr val="tx1"/>
                  </a:solidFill>
                  <a:latin typeface="+mj-lt"/>
                </a:rPr>
                <a:t>Quyền</a:t>
              </a:r>
              <a:r>
                <a:rPr lang="en-US" altLang="en-US" sz="2400" b="1" dirty="0">
                  <a:solidFill>
                    <a:schemeClr val="tx1"/>
                  </a:solidFill>
                  <a:latin typeface="+mj-lt"/>
                </a:rPr>
                <a:t> </a:t>
              </a:r>
              <a:r>
                <a:rPr lang="en-US" altLang="en-US" sz="2400" b="1" dirty="0" err="1">
                  <a:solidFill>
                    <a:schemeClr val="tx1"/>
                  </a:solidFill>
                  <a:latin typeface="+mj-lt"/>
                </a:rPr>
                <a:t>trẻ</a:t>
              </a:r>
              <a:r>
                <a:rPr lang="en-US" altLang="en-US" sz="2400" b="1" dirty="0">
                  <a:solidFill>
                    <a:schemeClr val="tx1"/>
                  </a:solidFill>
                  <a:latin typeface="+mj-lt"/>
                </a:rPr>
                <a:t> </a:t>
              </a:r>
              <a:r>
                <a:rPr lang="en-US" altLang="en-US" sz="2400" b="1" dirty="0" err="1">
                  <a:solidFill>
                    <a:schemeClr val="tx1"/>
                  </a:solidFill>
                  <a:latin typeface="+mj-lt"/>
                </a:rPr>
                <a:t>em</a:t>
              </a:r>
              <a:endParaRPr lang="en-US" altLang="en-US" sz="2400" b="1" dirty="0">
                <a:solidFill>
                  <a:schemeClr val="tx1"/>
                </a:solidFill>
                <a:latin typeface="+mj-lt"/>
              </a:endParaRPr>
            </a:p>
          </p:txBody>
        </p:sp>
        <p:sp>
          <p:nvSpPr>
            <p:cNvPr id="21514" name="Text Box 32"/>
            <p:cNvSpPr txBox="1">
              <a:spLocks noChangeArrowheads="1"/>
            </p:cNvSpPr>
            <p:nvPr/>
          </p:nvSpPr>
          <p:spPr bwMode="gray">
            <a:xfrm>
              <a:off x="546" y="1856"/>
              <a:ext cx="18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ClrTx/>
                <a:buFontTx/>
                <a:buNone/>
              </a:pPr>
              <a:r>
                <a:rPr lang="en-US" altLang="en-US" sz="2400" b="1" dirty="0" err="1">
                  <a:solidFill>
                    <a:schemeClr val="tx1"/>
                  </a:solidFill>
                  <a:latin typeface="+mj-lt"/>
                </a:rPr>
                <a:t>Khả</a:t>
              </a:r>
              <a:r>
                <a:rPr lang="en-US" altLang="en-US" sz="2400" b="1" dirty="0">
                  <a:solidFill>
                    <a:schemeClr val="tx1"/>
                  </a:solidFill>
                  <a:latin typeface="+mj-lt"/>
                </a:rPr>
                <a:t> </a:t>
              </a:r>
              <a:r>
                <a:rPr lang="en-US" altLang="en-US" sz="2400" b="1" dirty="0" err="1">
                  <a:solidFill>
                    <a:schemeClr val="tx1"/>
                  </a:solidFill>
                  <a:latin typeface="+mj-lt"/>
                </a:rPr>
                <a:t>năng</a:t>
              </a:r>
              <a:r>
                <a:rPr lang="en-US" altLang="en-US" sz="2400" b="1" dirty="0">
                  <a:solidFill>
                    <a:schemeClr val="tx1"/>
                  </a:solidFill>
                  <a:latin typeface="+mj-lt"/>
                </a:rPr>
                <a:t> </a:t>
              </a:r>
              <a:r>
                <a:rPr lang="en-US" altLang="en-US" sz="2400" b="1" dirty="0" err="1">
                  <a:solidFill>
                    <a:schemeClr val="tx1"/>
                  </a:solidFill>
                  <a:latin typeface="+mj-lt"/>
                </a:rPr>
                <a:t>nhu</a:t>
              </a:r>
              <a:r>
                <a:rPr lang="en-US" altLang="en-US" sz="2400" b="1" dirty="0">
                  <a:solidFill>
                    <a:schemeClr val="tx1"/>
                  </a:solidFill>
                  <a:latin typeface="+mj-lt"/>
                </a:rPr>
                <a:t> </a:t>
              </a:r>
              <a:r>
                <a:rPr lang="en-US" altLang="en-US" sz="2400" b="1" dirty="0" err="1">
                  <a:solidFill>
                    <a:schemeClr val="tx1"/>
                  </a:solidFill>
                  <a:latin typeface="+mj-lt"/>
                </a:rPr>
                <a:t>cầu</a:t>
              </a:r>
              <a:endParaRPr lang="en-US" altLang="en-US" sz="2400" b="1" dirty="0">
                <a:solidFill>
                  <a:schemeClr val="tx1"/>
                </a:solidFill>
                <a:latin typeface="+mj-lt"/>
              </a:endParaRPr>
            </a:p>
          </p:txBody>
        </p:sp>
        <p:sp>
          <p:nvSpPr>
            <p:cNvPr id="21515" name="Text Box 33"/>
            <p:cNvSpPr txBox="1">
              <a:spLocks noChangeArrowheads="1"/>
            </p:cNvSpPr>
            <p:nvPr/>
          </p:nvSpPr>
          <p:spPr bwMode="gray">
            <a:xfrm>
              <a:off x="748" y="2392"/>
              <a:ext cx="19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ClrTx/>
                <a:buFontTx/>
                <a:buNone/>
              </a:pPr>
              <a:r>
                <a:rPr lang="en-US" altLang="en-US" sz="2400" b="1">
                  <a:solidFill>
                    <a:schemeClr val="tx1"/>
                  </a:solidFill>
                  <a:latin typeface="+mj-lt"/>
                </a:rPr>
                <a:t>Thực tiễn quản lý chung</a:t>
              </a:r>
            </a:p>
          </p:txBody>
        </p:sp>
        <p:sp>
          <p:nvSpPr>
            <p:cNvPr id="21516" name="Text Box 34"/>
            <p:cNvSpPr txBox="1">
              <a:spLocks noChangeArrowheads="1"/>
            </p:cNvSpPr>
            <p:nvPr/>
          </p:nvSpPr>
          <p:spPr bwMode="gray">
            <a:xfrm>
              <a:off x="1291" y="2969"/>
              <a:ext cx="168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spcBef>
                  <a:spcPct val="0"/>
                </a:spcBef>
                <a:spcAft>
                  <a:spcPts val="600"/>
                </a:spcAft>
                <a:buClrTx/>
                <a:buFontTx/>
                <a:buNone/>
              </a:pPr>
              <a:r>
                <a:rPr lang="en-US" altLang="en-US" sz="2400" b="1" dirty="0" err="1">
                  <a:solidFill>
                    <a:schemeClr val="tx1"/>
                  </a:solidFill>
                  <a:latin typeface="+mj-lt"/>
                </a:rPr>
                <a:t>Cơ</a:t>
              </a:r>
              <a:r>
                <a:rPr lang="en-US" altLang="en-US" sz="2400" b="1" dirty="0">
                  <a:solidFill>
                    <a:schemeClr val="tx1"/>
                  </a:solidFill>
                  <a:latin typeface="+mj-lt"/>
                </a:rPr>
                <a:t> </a:t>
              </a:r>
              <a:r>
                <a:rPr lang="en-US" altLang="en-US" sz="2400" b="1" dirty="0" err="1">
                  <a:solidFill>
                    <a:schemeClr val="tx1"/>
                  </a:solidFill>
                  <a:latin typeface="+mj-lt"/>
                </a:rPr>
                <a:t>sở</a:t>
              </a:r>
              <a:r>
                <a:rPr lang="en-US" altLang="en-US" sz="2400" b="1" dirty="0">
                  <a:solidFill>
                    <a:schemeClr val="tx1"/>
                  </a:solidFill>
                  <a:latin typeface="+mj-lt"/>
                </a:rPr>
                <a:t> </a:t>
              </a:r>
              <a:r>
                <a:rPr lang="en-US" altLang="en-US" sz="2400" b="1" dirty="0" err="1">
                  <a:solidFill>
                    <a:schemeClr val="tx1"/>
                  </a:solidFill>
                  <a:latin typeface="+mj-lt"/>
                </a:rPr>
                <a:t>pháp</a:t>
              </a:r>
              <a:r>
                <a:rPr lang="en-US" altLang="en-US" sz="2400" b="1" dirty="0">
                  <a:solidFill>
                    <a:schemeClr val="tx1"/>
                  </a:solidFill>
                  <a:latin typeface="+mj-lt"/>
                </a:rPr>
                <a:t> </a:t>
              </a:r>
              <a:r>
                <a:rPr lang="en-US" altLang="en-US" sz="2400" b="1" dirty="0" err="1">
                  <a:solidFill>
                    <a:schemeClr val="tx1"/>
                  </a:solidFill>
                  <a:latin typeface="+mj-lt"/>
                </a:rPr>
                <a:t>lý</a:t>
              </a:r>
              <a:endParaRPr lang="en-US" altLang="en-US" sz="2400" b="1" dirty="0">
                <a:solidFill>
                  <a:schemeClr val="tx1"/>
                </a:solidFill>
                <a:latin typeface="+mj-lt"/>
              </a:endParaRPr>
            </a:p>
          </p:txBody>
        </p:sp>
        <p:sp>
          <p:nvSpPr>
            <p:cNvPr id="21517" name="AutoShape 35"/>
            <p:cNvSpPr>
              <a:spLocks noChangeArrowheads="1"/>
            </p:cNvSpPr>
            <p:nvPr/>
          </p:nvSpPr>
          <p:spPr bwMode="gray">
            <a:xfrm>
              <a:off x="3385" y="1008"/>
              <a:ext cx="1415" cy="1161"/>
            </a:xfrm>
            <a:prstGeom prst="wedgeRoundRectCallout">
              <a:avLst>
                <a:gd name="adj1" fmla="val -44759"/>
                <a:gd name="adj2" fmla="val 84694"/>
                <a:gd name="adj3" fmla="val 16667"/>
              </a:avLst>
            </a:prstGeom>
            <a:solidFill>
              <a:srgbClr val="2FB68E"/>
            </a:solidFill>
            <a:ln w="38100" algn="ctr">
              <a:solidFill>
                <a:schemeClr val="bg2"/>
              </a:solidFill>
              <a:miter lim="800000"/>
              <a:headEnd/>
              <a:tailEnd/>
            </a:ln>
          </p:spPr>
          <p:txBody>
            <a:bodyPr anchor="ctr">
              <a:norm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spcAft>
                  <a:spcPts val="600"/>
                </a:spcAft>
                <a:buClrTx/>
                <a:buFontTx/>
                <a:buNone/>
              </a:pPr>
              <a:r>
                <a:rPr lang="en-US" altLang="en-US" sz="3200" b="1" dirty="0">
                  <a:solidFill>
                    <a:srgbClr val="000000"/>
                  </a:solidFill>
                  <a:latin typeface="+mj-lt"/>
                </a:rPr>
                <a:t>TIẾP CẬN QUẢN LÍ GIÁO DỤC HÒA NHẬP</a:t>
              </a:r>
            </a:p>
          </p:txBody>
        </p:sp>
      </p:grpSp>
      <p:pic>
        <p:nvPicPr>
          <p:cNvPr id="5" name="Graphic 4" descr="A flower bouquet">
            <a:extLst>
              <a:ext uri="{FF2B5EF4-FFF2-40B4-BE49-F238E27FC236}">
                <a16:creationId xmlns:a16="http://schemas.microsoft.com/office/drawing/2014/main" xmlns="" id="{F11FB942-B3CE-48D7-8FE2-A78BE8D7DA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1771" y="1314531"/>
            <a:ext cx="3717967" cy="4975040"/>
          </a:xfrm>
          <a:prstGeom prst="rect">
            <a:avLst/>
          </a:prstGeom>
        </p:spPr>
      </p:pic>
    </p:spTree>
    <p:custDataLst>
      <p:tags r:id="rId1"/>
    </p:custDataLst>
    <p:extLst>
      <p:ext uri="{BB962C8B-B14F-4D97-AF65-F5344CB8AC3E}">
        <p14:creationId xmlns:p14="http://schemas.microsoft.com/office/powerpoint/2010/main" val="305478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608" y="2995602"/>
            <a:ext cx="2335212" cy="26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1524000" y="1"/>
            <a:ext cx="762000" cy="68564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33" name="Line 5"/>
          <p:cNvSpPr>
            <a:spLocks noChangeShapeType="1"/>
          </p:cNvSpPr>
          <p:nvPr/>
        </p:nvSpPr>
        <p:spPr bwMode="auto">
          <a:xfrm>
            <a:off x="1524000" y="6553200"/>
            <a:ext cx="8763000" cy="0"/>
          </a:xfrm>
          <a:prstGeom prst="line">
            <a:avLst/>
          </a:prstGeom>
          <a:noFill/>
          <a:ln w="10160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34" name="Rectangle 6"/>
          <p:cNvSpPr>
            <a:spLocks noGrp="1" noChangeArrowheads="1"/>
          </p:cNvSpPr>
          <p:nvPr>
            <p:ph type="ctrTitle"/>
          </p:nvPr>
        </p:nvSpPr>
        <p:spPr>
          <a:xfrm>
            <a:off x="5129218" y="5466718"/>
            <a:ext cx="4100518" cy="933451"/>
          </a:xfrm>
          <a:solidFill>
            <a:srgbClr val="2FB68E"/>
          </a:solidFill>
        </p:spPr>
        <p:txBody>
          <a:bodyPr anchor="ctr">
            <a:normAutofit fontScale="90000"/>
          </a:bodyPr>
          <a:lstStyle/>
          <a:p>
            <a:pPr eaLnBrk="1" hangingPunct="1"/>
            <a:r>
              <a:rPr lang="en-CA" altLang="en-US" sz="2800" b="1" dirty="0"/>
              <a:t/>
            </a:r>
            <a:br>
              <a:rPr lang="en-CA" altLang="en-US" sz="2800" b="1" dirty="0"/>
            </a:br>
            <a:r>
              <a:rPr lang="en-CA" altLang="en-US" sz="2800" b="1" dirty="0"/>
              <a:t>QUAN ĐIỂM GIÁO DỤC</a:t>
            </a:r>
            <a:br>
              <a:rPr lang="en-CA" altLang="en-US" sz="2800" b="1" dirty="0"/>
            </a:br>
            <a:r>
              <a:rPr lang="en-CA" altLang="en-US" sz="2800" b="1" dirty="0"/>
              <a:t> </a:t>
            </a:r>
          </a:p>
        </p:txBody>
      </p:sp>
      <p:grpSp>
        <p:nvGrpSpPr>
          <p:cNvPr id="22535" name="Group 46"/>
          <p:cNvGrpSpPr>
            <a:grpSpLocks/>
          </p:cNvGrpSpPr>
          <p:nvPr/>
        </p:nvGrpSpPr>
        <p:grpSpPr bwMode="auto">
          <a:xfrm>
            <a:off x="9226571" y="2225671"/>
            <a:ext cx="2663825" cy="3268662"/>
            <a:chOff x="3592" y="2005"/>
            <a:chExt cx="1678" cy="2059"/>
          </a:xfrm>
        </p:grpSpPr>
        <p:grpSp>
          <p:nvGrpSpPr>
            <p:cNvPr id="22538" name="Group 19"/>
            <p:cNvGrpSpPr>
              <a:grpSpLocks/>
            </p:cNvGrpSpPr>
            <p:nvPr/>
          </p:nvGrpSpPr>
          <p:grpSpPr bwMode="auto">
            <a:xfrm>
              <a:off x="3592" y="2005"/>
              <a:ext cx="1374" cy="1567"/>
              <a:chOff x="3592" y="2005"/>
              <a:chExt cx="1374" cy="1567"/>
            </a:xfrm>
          </p:grpSpPr>
          <p:sp>
            <p:nvSpPr>
              <p:cNvPr id="22565" name="Rectangle 7"/>
              <p:cNvSpPr>
                <a:spLocks noChangeArrowheads="1"/>
              </p:cNvSpPr>
              <p:nvPr/>
            </p:nvSpPr>
            <p:spPr bwMode="auto">
              <a:xfrm>
                <a:off x="3592" y="2005"/>
                <a:ext cx="1374"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66" name="Line 8"/>
              <p:cNvSpPr>
                <a:spLocks noChangeShapeType="1"/>
              </p:cNvSpPr>
              <p:nvPr/>
            </p:nvSpPr>
            <p:spPr bwMode="auto">
              <a:xfrm>
                <a:off x="3720" y="2470"/>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7" name="Line 9"/>
              <p:cNvSpPr>
                <a:spLocks noChangeShapeType="1"/>
              </p:cNvSpPr>
              <p:nvPr/>
            </p:nvSpPr>
            <p:spPr bwMode="auto">
              <a:xfrm>
                <a:off x="3720" y="2652"/>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8" name="Line 10"/>
              <p:cNvSpPr>
                <a:spLocks noChangeShapeType="1"/>
              </p:cNvSpPr>
              <p:nvPr/>
            </p:nvSpPr>
            <p:spPr bwMode="auto">
              <a:xfrm>
                <a:off x="3818" y="2652"/>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9" name="Line 11"/>
              <p:cNvSpPr>
                <a:spLocks noChangeShapeType="1"/>
              </p:cNvSpPr>
              <p:nvPr/>
            </p:nvSpPr>
            <p:spPr bwMode="auto">
              <a:xfrm>
                <a:off x="3736" y="2773"/>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0" name="Line 12"/>
              <p:cNvSpPr>
                <a:spLocks noChangeShapeType="1"/>
              </p:cNvSpPr>
              <p:nvPr/>
            </p:nvSpPr>
            <p:spPr bwMode="auto">
              <a:xfrm>
                <a:off x="3736" y="2894"/>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1" name="Line 13"/>
              <p:cNvSpPr>
                <a:spLocks noChangeShapeType="1"/>
              </p:cNvSpPr>
              <p:nvPr/>
            </p:nvSpPr>
            <p:spPr bwMode="auto">
              <a:xfrm>
                <a:off x="3736" y="3016"/>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2" name="Line 14"/>
              <p:cNvSpPr>
                <a:spLocks noChangeShapeType="1"/>
              </p:cNvSpPr>
              <p:nvPr/>
            </p:nvSpPr>
            <p:spPr bwMode="auto">
              <a:xfrm>
                <a:off x="3736" y="3137"/>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3" name="Line 15"/>
              <p:cNvSpPr>
                <a:spLocks noChangeShapeType="1"/>
              </p:cNvSpPr>
              <p:nvPr/>
            </p:nvSpPr>
            <p:spPr bwMode="auto">
              <a:xfrm>
                <a:off x="3736" y="3258"/>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4" name="Line 16"/>
              <p:cNvSpPr>
                <a:spLocks noChangeShapeType="1"/>
              </p:cNvSpPr>
              <p:nvPr/>
            </p:nvSpPr>
            <p:spPr bwMode="auto">
              <a:xfrm>
                <a:off x="3720" y="3379"/>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5" name="Rectangle 17"/>
              <p:cNvSpPr>
                <a:spLocks noChangeArrowheads="1"/>
              </p:cNvSpPr>
              <p:nvPr/>
            </p:nvSpPr>
            <p:spPr bwMode="auto">
              <a:xfrm>
                <a:off x="4364" y="2040"/>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76" name="Oval 18"/>
              <p:cNvSpPr>
                <a:spLocks noChangeArrowheads="1"/>
              </p:cNvSpPr>
              <p:nvPr/>
            </p:nvSpPr>
            <p:spPr bwMode="auto">
              <a:xfrm>
                <a:off x="4369" y="2017"/>
                <a:ext cx="436" cy="392"/>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nvGrpSpPr>
            <p:cNvPr id="22539" name="Group 32"/>
            <p:cNvGrpSpPr>
              <a:grpSpLocks/>
            </p:cNvGrpSpPr>
            <p:nvPr/>
          </p:nvGrpSpPr>
          <p:grpSpPr bwMode="auto">
            <a:xfrm>
              <a:off x="3724" y="2255"/>
              <a:ext cx="1373" cy="1567"/>
              <a:chOff x="3724" y="2255"/>
              <a:chExt cx="1373" cy="1567"/>
            </a:xfrm>
          </p:grpSpPr>
          <p:sp>
            <p:nvSpPr>
              <p:cNvPr id="22553" name="Rectangle 20"/>
              <p:cNvSpPr>
                <a:spLocks noChangeArrowheads="1"/>
              </p:cNvSpPr>
              <p:nvPr/>
            </p:nvSpPr>
            <p:spPr bwMode="auto">
              <a:xfrm>
                <a:off x="3724" y="2255"/>
                <a:ext cx="1373"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54" name="Line 21"/>
              <p:cNvSpPr>
                <a:spLocks noChangeShapeType="1"/>
              </p:cNvSpPr>
              <p:nvPr/>
            </p:nvSpPr>
            <p:spPr bwMode="auto">
              <a:xfrm>
                <a:off x="3851" y="2720"/>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5" name="Line 22"/>
              <p:cNvSpPr>
                <a:spLocks noChangeShapeType="1"/>
              </p:cNvSpPr>
              <p:nvPr/>
            </p:nvSpPr>
            <p:spPr bwMode="auto">
              <a:xfrm>
                <a:off x="3851" y="2902"/>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6" name="Line 23"/>
              <p:cNvSpPr>
                <a:spLocks noChangeShapeType="1"/>
              </p:cNvSpPr>
              <p:nvPr/>
            </p:nvSpPr>
            <p:spPr bwMode="auto">
              <a:xfrm>
                <a:off x="3950" y="2902"/>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7" name="Line 24"/>
              <p:cNvSpPr>
                <a:spLocks noChangeShapeType="1"/>
              </p:cNvSpPr>
              <p:nvPr/>
            </p:nvSpPr>
            <p:spPr bwMode="auto">
              <a:xfrm>
                <a:off x="3868" y="3023"/>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8" name="Line 25"/>
              <p:cNvSpPr>
                <a:spLocks noChangeShapeType="1"/>
              </p:cNvSpPr>
              <p:nvPr/>
            </p:nvSpPr>
            <p:spPr bwMode="auto">
              <a:xfrm>
                <a:off x="3868"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9" name="Line 26"/>
              <p:cNvSpPr>
                <a:spLocks noChangeShapeType="1"/>
              </p:cNvSpPr>
              <p:nvPr/>
            </p:nvSpPr>
            <p:spPr bwMode="auto">
              <a:xfrm>
                <a:off x="3868" y="3265"/>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0" name="Line 27"/>
              <p:cNvSpPr>
                <a:spLocks noChangeShapeType="1"/>
              </p:cNvSpPr>
              <p:nvPr/>
            </p:nvSpPr>
            <p:spPr bwMode="auto">
              <a:xfrm>
                <a:off x="3868" y="3387"/>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1" name="Line 28"/>
              <p:cNvSpPr>
                <a:spLocks noChangeShapeType="1"/>
              </p:cNvSpPr>
              <p:nvPr/>
            </p:nvSpPr>
            <p:spPr bwMode="auto">
              <a:xfrm>
                <a:off x="3868" y="3508"/>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2" name="Line 29"/>
              <p:cNvSpPr>
                <a:spLocks noChangeShapeType="1"/>
              </p:cNvSpPr>
              <p:nvPr/>
            </p:nvSpPr>
            <p:spPr bwMode="auto">
              <a:xfrm>
                <a:off x="3851" y="3629"/>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3" name="Rectangle 30"/>
              <p:cNvSpPr>
                <a:spLocks noChangeArrowheads="1"/>
              </p:cNvSpPr>
              <p:nvPr/>
            </p:nvSpPr>
            <p:spPr bwMode="auto">
              <a:xfrm>
                <a:off x="4495" y="2290"/>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64" name="Oval 31"/>
              <p:cNvSpPr>
                <a:spLocks noChangeArrowheads="1"/>
              </p:cNvSpPr>
              <p:nvPr/>
            </p:nvSpPr>
            <p:spPr bwMode="auto">
              <a:xfrm>
                <a:off x="4501" y="2266"/>
                <a:ext cx="436" cy="393"/>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nvGrpSpPr>
            <p:cNvPr id="22540" name="Group 45"/>
            <p:cNvGrpSpPr>
              <a:grpSpLocks/>
            </p:cNvGrpSpPr>
            <p:nvPr/>
          </p:nvGrpSpPr>
          <p:grpSpPr bwMode="auto">
            <a:xfrm>
              <a:off x="3896" y="2497"/>
              <a:ext cx="1374" cy="1567"/>
              <a:chOff x="3896" y="2497"/>
              <a:chExt cx="1374" cy="1567"/>
            </a:xfrm>
          </p:grpSpPr>
          <p:sp>
            <p:nvSpPr>
              <p:cNvPr id="22541" name="Rectangle 33"/>
              <p:cNvSpPr>
                <a:spLocks noChangeArrowheads="1"/>
              </p:cNvSpPr>
              <p:nvPr/>
            </p:nvSpPr>
            <p:spPr bwMode="auto">
              <a:xfrm>
                <a:off x="3896" y="2497"/>
                <a:ext cx="1374"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42" name="Line 34"/>
              <p:cNvSpPr>
                <a:spLocks noChangeShapeType="1"/>
              </p:cNvSpPr>
              <p:nvPr/>
            </p:nvSpPr>
            <p:spPr bwMode="auto">
              <a:xfrm>
                <a:off x="4024" y="2963"/>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3" name="Line 35"/>
              <p:cNvSpPr>
                <a:spLocks noChangeShapeType="1"/>
              </p:cNvSpPr>
              <p:nvPr/>
            </p:nvSpPr>
            <p:spPr bwMode="auto">
              <a:xfrm>
                <a:off x="4024"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4" name="Line 36"/>
              <p:cNvSpPr>
                <a:spLocks noChangeShapeType="1"/>
              </p:cNvSpPr>
              <p:nvPr/>
            </p:nvSpPr>
            <p:spPr bwMode="auto">
              <a:xfrm>
                <a:off x="4123"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5" name="Line 37"/>
              <p:cNvSpPr>
                <a:spLocks noChangeShapeType="1"/>
              </p:cNvSpPr>
              <p:nvPr/>
            </p:nvSpPr>
            <p:spPr bwMode="auto">
              <a:xfrm>
                <a:off x="4040" y="3265"/>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6" name="Line 38"/>
              <p:cNvSpPr>
                <a:spLocks noChangeShapeType="1"/>
              </p:cNvSpPr>
              <p:nvPr/>
            </p:nvSpPr>
            <p:spPr bwMode="auto">
              <a:xfrm>
                <a:off x="4040" y="3387"/>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7" name="Line 39"/>
              <p:cNvSpPr>
                <a:spLocks noChangeShapeType="1"/>
              </p:cNvSpPr>
              <p:nvPr/>
            </p:nvSpPr>
            <p:spPr bwMode="auto">
              <a:xfrm>
                <a:off x="4040" y="3508"/>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8" name="Line 40"/>
              <p:cNvSpPr>
                <a:spLocks noChangeShapeType="1"/>
              </p:cNvSpPr>
              <p:nvPr/>
            </p:nvSpPr>
            <p:spPr bwMode="auto">
              <a:xfrm>
                <a:off x="4040" y="3629"/>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9" name="Line 41"/>
              <p:cNvSpPr>
                <a:spLocks noChangeShapeType="1"/>
              </p:cNvSpPr>
              <p:nvPr/>
            </p:nvSpPr>
            <p:spPr bwMode="auto">
              <a:xfrm>
                <a:off x="4040" y="3750"/>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0" name="Line 42"/>
              <p:cNvSpPr>
                <a:spLocks noChangeShapeType="1"/>
              </p:cNvSpPr>
              <p:nvPr/>
            </p:nvSpPr>
            <p:spPr bwMode="auto">
              <a:xfrm>
                <a:off x="4024" y="3871"/>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1" name="Rectangle 43"/>
              <p:cNvSpPr>
                <a:spLocks noChangeArrowheads="1"/>
              </p:cNvSpPr>
              <p:nvPr/>
            </p:nvSpPr>
            <p:spPr bwMode="auto">
              <a:xfrm>
                <a:off x="4668" y="2532"/>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52" name="Oval 44"/>
              <p:cNvSpPr>
                <a:spLocks noChangeArrowheads="1"/>
              </p:cNvSpPr>
              <p:nvPr/>
            </p:nvSpPr>
            <p:spPr bwMode="auto">
              <a:xfrm>
                <a:off x="4673" y="2509"/>
                <a:ext cx="437" cy="393"/>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graphicFrame>
        <p:nvGraphicFramePr>
          <p:cNvPr id="22536" name="Object 27"/>
          <p:cNvGraphicFramePr>
            <a:graphicFrameLocks/>
          </p:cNvGraphicFramePr>
          <p:nvPr>
            <p:extLst>
              <p:ext uri="{D42A27DB-BD31-4B8C-83A1-F6EECF244321}">
                <p14:modId xmlns:p14="http://schemas.microsoft.com/office/powerpoint/2010/main" val="1458021533"/>
              </p:ext>
            </p:extLst>
          </p:nvPr>
        </p:nvGraphicFramePr>
        <p:xfrm>
          <a:off x="2476496" y="709604"/>
          <a:ext cx="2873375" cy="2988830"/>
        </p:xfrm>
        <a:graphic>
          <a:graphicData uri="http://schemas.openxmlformats.org/presentationml/2006/ole">
            <mc:AlternateContent xmlns:mc="http://schemas.openxmlformats.org/markup-compatibility/2006">
              <mc:Choice xmlns:v="urn:schemas-microsoft-com:vml" Requires="v">
                <p:oleObj spid="_x0000_s1028" name="Clip" r:id="rId7" imgW="3660618" imgH="3428246" progId="">
                  <p:embed/>
                </p:oleObj>
              </mc:Choice>
              <mc:Fallback>
                <p:oleObj name="Clip" r:id="rId7" imgW="3660618" imgH="3428246" progId="">
                  <p:embed/>
                  <p:pic>
                    <p:nvPicPr>
                      <p:cNvPr id="22536" name="Object 2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496" y="709604"/>
                        <a:ext cx="2873375" cy="2988830"/>
                      </a:xfrm>
                      <a:prstGeom prst="rect">
                        <a:avLst/>
                      </a:prstGeom>
                      <a:noFill/>
                      <a:ln>
                        <a:noFill/>
                      </a:ln>
                      <a:effectLst/>
                    </p:spPr>
                  </p:pic>
                </p:oleObj>
              </mc:Fallback>
            </mc:AlternateContent>
          </a:graphicData>
        </a:graphic>
      </p:graphicFrame>
      <p:graphicFrame>
        <p:nvGraphicFramePr>
          <p:cNvPr id="22537" name="Object 28"/>
          <p:cNvGraphicFramePr>
            <a:graphicFrameLocks/>
          </p:cNvGraphicFramePr>
          <p:nvPr>
            <p:extLst>
              <p:ext uri="{D42A27DB-BD31-4B8C-83A1-F6EECF244321}">
                <p14:modId xmlns:p14="http://schemas.microsoft.com/office/powerpoint/2010/main" val="3248756313"/>
              </p:ext>
            </p:extLst>
          </p:nvPr>
        </p:nvGraphicFramePr>
        <p:xfrm>
          <a:off x="8950346" y="414334"/>
          <a:ext cx="2790825" cy="2613025"/>
        </p:xfrm>
        <a:graphic>
          <a:graphicData uri="http://schemas.openxmlformats.org/presentationml/2006/ole">
            <mc:AlternateContent xmlns:mc="http://schemas.openxmlformats.org/markup-compatibility/2006">
              <mc:Choice xmlns:v="urn:schemas-microsoft-com:vml" Requires="v">
                <p:oleObj spid="_x0000_s1029" name="Clip" r:id="rId9" imgW="3660618" imgH="3428246" progId="">
                  <p:embed/>
                </p:oleObj>
              </mc:Choice>
              <mc:Fallback>
                <p:oleObj name="Clip" r:id="rId9" imgW="3660618" imgH="3428246" progId="">
                  <p:embed/>
                  <p:pic>
                    <p:nvPicPr>
                      <p:cNvPr id="22537" name="Object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0346" y="414334"/>
                        <a:ext cx="2790825"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5" name="Graphic 4" descr="Thought outline">
            <a:extLst>
              <a:ext uri="{FF2B5EF4-FFF2-40B4-BE49-F238E27FC236}">
                <a16:creationId xmlns:a16="http://schemas.microsoft.com/office/drawing/2014/main" xmlns="" id="{B2DF162C-2AEC-4BF4-9565-8BB18506FD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576898" y="2963858"/>
            <a:ext cx="1447796" cy="2141546"/>
          </a:xfrm>
          <a:prstGeom prst="rect">
            <a:avLst/>
          </a:prstGeom>
        </p:spPr>
      </p:pic>
      <p:pic>
        <p:nvPicPr>
          <p:cNvPr id="7" name="Graphic 6" descr="Thought outline">
            <a:extLst>
              <a:ext uri="{FF2B5EF4-FFF2-40B4-BE49-F238E27FC236}">
                <a16:creationId xmlns:a16="http://schemas.microsoft.com/office/drawing/2014/main" xmlns="" id="{42948586-A861-4131-90E7-3424CC3AF5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291409" y="2963858"/>
            <a:ext cx="1447796" cy="2141546"/>
          </a:xfrm>
          <a:prstGeom prst="rect">
            <a:avLst/>
          </a:prstGeom>
        </p:spPr>
      </p:pic>
    </p:spTree>
    <p:custDataLst>
      <p:tags r:id="rId2"/>
    </p:custDataLst>
    <p:extLst>
      <p:ext uri="{BB962C8B-B14F-4D97-AF65-F5344CB8AC3E}">
        <p14:creationId xmlns:p14="http://schemas.microsoft.com/office/powerpoint/2010/main" val="795822819"/>
      </p:ext>
    </p:extLst>
  </p:cSld>
  <p:clrMapOvr>
    <a:masterClrMapping/>
  </p:clrMapOvr>
  <p:transition>
    <p:blinds/>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5571" name="Picture 3" descr="j0360822">
            <a:extLst>
              <a:ext uri="{FF2B5EF4-FFF2-40B4-BE49-F238E27FC236}">
                <a16:creationId xmlns:a16="http://schemas.microsoft.com/office/drawing/2014/main" xmlns="" id="{6A390137-94EE-4693-8710-D8BA365A3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960438"/>
            <a:ext cx="2314575"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4" name="Picture 6" descr="j0360816">
            <a:extLst>
              <a:ext uri="{FF2B5EF4-FFF2-40B4-BE49-F238E27FC236}">
                <a16:creationId xmlns:a16="http://schemas.microsoft.com/office/drawing/2014/main" xmlns="" id="{34E57BA9-208D-4F72-BA3E-B04A9F4DE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960438"/>
            <a:ext cx="2249488"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2" name="Picture 4" descr="j0360842">
            <a:extLst>
              <a:ext uri="{FF2B5EF4-FFF2-40B4-BE49-F238E27FC236}">
                <a16:creationId xmlns:a16="http://schemas.microsoft.com/office/drawing/2014/main" xmlns="" id="{04667C57-55EF-4BFE-ACD7-773710420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813" y="960438"/>
            <a:ext cx="2119313"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3" name="Picture 5" descr="j0089024">
            <a:extLst>
              <a:ext uri="{FF2B5EF4-FFF2-40B4-BE49-F238E27FC236}">
                <a16:creationId xmlns:a16="http://schemas.microsoft.com/office/drawing/2014/main" xmlns="" id="{DA1BB3F6-5BEB-462C-B005-D6CEAB9DC4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3217863"/>
            <a:ext cx="3684588" cy="2673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5" name="Picture 7" descr="j0292122">
            <a:extLst>
              <a:ext uri="{FF2B5EF4-FFF2-40B4-BE49-F238E27FC236}">
                <a16:creationId xmlns:a16="http://schemas.microsoft.com/office/drawing/2014/main" xmlns="" id="{450EB0C7-3C5C-414F-8A29-D706D950E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4013" y="3217863"/>
            <a:ext cx="3057525" cy="2673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0" name="Rectangle 2">
            <a:extLst>
              <a:ext uri="{FF2B5EF4-FFF2-40B4-BE49-F238E27FC236}">
                <a16:creationId xmlns:a16="http://schemas.microsoft.com/office/drawing/2014/main" xmlns="" id="{DAE7793F-14BD-46BE-B527-2019F66D9101}"/>
              </a:ext>
            </a:extLst>
          </p:cNvPr>
          <p:cNvSpPr>
            <a:spLocks noGrp="1" noChangeArrowheads="1"/>
          </p:cNvSpPr>
          <p:nvPr>
            <p:ph type="title"/>
          </p:nvPr>
        </p:nvSpPr>
        <p:spPr>
          <a:xfrm>
            <a:off x="640080" y="1185863"/>
            <a:ext cx="3360420" cy="3597775"/>
          </a:xfrm>
          <a:prstGeom prst="ellipse">
            <a:avLst/>
          </a:prstGeom>
          <a:solidFill>
            <a:srgbClr val="2FB68E"/>
          </a:solidFill>
          <a:ln w="174625" cmpd="thinThick">
            <a:solidFill>
              <a:srgbClr val="262626"/>
            </a:solidFill>
          </a:ln>
        </p:spPr>
        <p:txBody>
          <a:bodyPr vert="horz" lIns="91440" tIns="45720" rIns="91440" bIns="45720" rtlCol="0" anchor="ctr">
            <a:normAutofit/>
          </a:bodyPr>
          <a:lstStyle/>
          <a:p>
            <a:pPr algn="ctr"/>
            <a:r>
              <a:rPr lang="en-US" altLang="en-US" sz="3200" kern="1200">
                <a:solidFill>
                  <a:srgbClr val="FFFFFF"/>
                </a:solidFill>
                <a:latin typeface="+mj-lt"/>
                <a:ea typeface="+mj-ea"/>
                <a:cs typeface="+mj-cs"/>
              </a:rPr>
              <a:t>Một lớp học đa dạng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p:cTn id="7" dur="500" fill="hold"/>
                                        <p:tgtEl>
                                          <p:spTgt spid="365570"/>
                                        </p:tgtEl>
                                        <p:attrNameLst>
                                          <p:attrName>ppt_w</p:attrName>
                                        </p:attrNameLst>
                                      </p:cBhvr>
                                      <p:tavLst>
                                        <p:tav tm="0">
                                          <p:val>
                                            <p:fltVal val="0"/>
                                          </p:val>
                                        </p:tav>
                                        <p:tav tm="100000">
                                          <p:val>
                                            <p:strVal val="#ppt_w"/>
                                          </p:val>
                                        </p:tav>
                                      </p:tavLst>
                                    </p:anim>
                                    <p:anim calcmode="lin" valueType="num">
                                      <p:cBhvr>
                                        <p:cTn id="8" dur="500" fill="hold"/>
                                        <p:tgtEl>
                                          <p:spTgt spid="3655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65571"/>
                                        </p:tgtEl>
                                        <p:attrNameLst>
                                          <p:attrName>style.visibility</p:attrName>
                                        </p:attrNameLst>
                                      </p:cBhvr>
                                      <p:to>
                                        <p:strVal val="visible"/>
                                      </p:to>
                                    </p:set>
                                    <p:anim calcmode="lin" valueType="num">
                                      <p:cBhvr>
                                        <p:cTn id="12" dur="500" fill="hold"/>
                                        <p:tgtEl>
                                          <p:spTgt spid="365571"/>
                                        </p:tgtEl>
                                        <p:attrNameLst>
                                          <p:attrName>ppt_w</p:attrName>
                                        </p:attrNameLst>
                                      </p:cBhvr>
                                      <p:tavLst>
                                        <p:tav tm="0">
                                          <p:val>
                                            <p:fltVal val="0"/>
                                          </p:val>
                                        </p:tav>
                                        <p:tav tm="100000">
                                          <p:val>
                                            <p:strVal val="#ppt_w"/>
                                          </p:val>
                                        </p:tav>
                                      </p:tavLst>
                                    </p:anim>
                                    <p:anim calcmode="lin" valueType="num">
                                      <p:cBhvr>
                                        <p:cTn id="13" dur="500" fill="hold"/>
                                        <p:tgtEl>
                                          <p:spTgt spid="36557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65572"/>
                                        </p:tgtEl>
                                        <p:attrNameLst>
                                          <p:attrName>style.visibility</p:attrName>
                                        </p:attrNameLst>
                                      </p:cBhvr>
                                      <p:to>
                                        <p:strVal val="visible"/>
                                      </p:to>
                                    </p:set>
                                    <p:anim calcmode="lin" valueType="num">
                                      <p:cBhvr>
                                        <p:cTn id="17" dur="500" fill="hold"/>
                                        <p:tgtEl>
                                          <p:spTgt spid="365572"/>
                                        </p:tgtEl>
                                        <p:attrNameLst>
                                          <p:attrName>ppt_w</p:attrName>
                                        </p:attrNameLst>
                                      </p:cBhvr>
                                      <p:tavLst>
                                        <p:tav tm="0">
                                          <p:val>
                                            <p:fltVal val="0"/>
                                          </p:val>
                                        </p:tav>
                                        <p:tav tm="100000">
                                          <p:val>
                                            <p:strVal val="#ppt_w"/>
                                          </p:val>
                                        </p:tav>
                                      </p:tavLst>
                                    </p:anim>
                                    <p:anim calcmode="lin" valueType="num">
                                      <p:cBhvr>
                                        <p:cTn id="18" dur="500" fill="hold"/>
                                        <p:tgtEl>
                                          <p:spTgt spid="36557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65573"/>
                                        </p:tgtEl>
                                        <p:attrNameLst>
                                          <p:attrName>style.visibility</p:attrName>
                                        </p:attrNameLst>
                                      </p:cBhvr>
                                      <p:to>
                                        <p:strVal val="visible"/>
                                      </p:to>
                                    </p:set>
                                    <p:anim calcmode="lin" valueType="num">
                                      <p:cBhvr>
                                        <p:cTn id="22" dur="500" fill="hold"/>
                                        <p:tgtEl>
                                          <p:spTgt spid="365573"/>
                                        </p:tgtEl>
                                        <p:attrNameLst>
                                          <p:attrName>ppt_w</p:attrName>
                                        </p:attrNameLst>
                                      </p:cBhvr>
                                      <p:tavLst>
                                        <p:tav tm="0">
                                          <p:val>
                                            <p:fltVal val="0"/>
                                          </p:val>
                                        </p:tav>
                                        <p:tav tm="100000">
                                          <p:val>
                                            <p:strVal val="#ppt_w"/>
                                          </p:val>
                                        </p:tav>
                                      </p:tavLst>
                                    </p:anim>
                                    <p:anim calcmode="lin" valueType="num">
                                      <p:cBhvr>
                                        <p:cTn id="23" dur="500" fill="hold"/>
                                        <p:tgtEl>
                                          <p:spTgt spid="36557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65574"/>
                                        </p:tgtEl>
                                        <p:attrNameLst>
                                          <p:attrName>style.visibility</p:attrName>
                                        </p:attrNameLst>
                                      </p:cBhvr>
                                      <p:to>
                                        <p:strVal val="visible"/>
                                      </p:to>
                                    </p:set>
                                    <p:anim calcmode="lin" valueType="num">
                                      <p:cBhvr>
                                        <p:cTn id="27" dur="500" fill="hold"/>
                                        <p:tgtEl>
                                          <p:spTgt spid="365574"/>
                                        </p:tgtEl>
                                        <p:attrNameLst>
                                          <p:attrName>ppt_w</p:attrName>
                                        </p:attrNameLst>
                                      </p:cBhvr>
                                      <p:tavLst>
                                        <p:tav tm="0">
                                          <p:val>
                                            <p:fltVal val="0"/>
                                          </p:val>
                                        </p:tav>
                                        <p:tav tm="100000">
                                          <p:val>
                                            <p:strVal val="#ppt_w"/>
                                          </p:val>
                                        </p:tav>
                                      </p:tavLst>
                                    </p:anim>
                                    <p:anim calcmode="lin" valueType="num">
                                      <p:cBhvr>
                                        <p:cTn id="28" dur="500" fill="hold"/>
                                        <p:tgtEl>
                                          <p:spTgt spid="36557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65575"/>
                                        </p:tgtEl>
                                        <p:attrNameLst>
                                          <p:attrName>style.visibility</p:attrName>
                                        </p:attrNameLst>
                                      </p:cBhvr>
                                      <p:to>
                                        <p:strVal val="visible"/>
                                      </p:to>
                                    </p:set>
                                    <p:anim calcmode="lin" valueType="num">
                                      <p:cBhvr>
                                        <p:cTn id="32" dur="500" fill="hold"/>
                                        <p:tgtEl>
                                          <p:spTgt spid="365575"/>
                                        </p:tgtEl>
                                        <p:attrNameLst>
                                          <p:attrName>ppt_w</p:attrName>
                                        </p:attrNameLst>
                                      </p:cBhvr>
                                      <p:tavLst>
                                        <p:tav tm="0">
                                          <p:val>
                                            <p:fltVal val="0"/>
                                          </p:val>
                                        </p:tav>
                                        <p:tav tm="100000">
                                          <p:val>
                                            <p:strVal val="#ppt_w"/>
                                          </p:val>
                                        </p:tav>
                                      </p:tavLst>
                                    </p:anim>
                                    <p:anim calcmode="lin" valueType="num">
                                      <p:cBhvr>
                                        <p:cTn id="33" dur="500" fill="hold"/>
                                        <p:tgtEl>
                                          <p:spTgt spid="3655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E000A9B-77F1-4EAE-B4AB-8D412C085CB2}"/>
  <p:tag name="ISPRING_RESOURCE_FOLDER" val="D:\bồi dưỡng giáo viên mầm non 2021\BD CBQL_GVMN [Autosaved]\"/>
  <p:tag name="ISPRING_PRESENTATION_PATH" val="D:\bồi dưỡng giáo viên mầm non 2021\BD CBQL_GVMN [Autosaved].pptx"/>
  <p:tag name="ISPRING_PROJECT_VERSION" val="9.3"/>
  <p:tag name="ISPRING_PROJECT_FOLDER_UPDATED" val="1"/>
  <p:tag name="ISPRING_SCREEN_RECS_UPDATED" val="D:\bồi dưỡng giáo viên mầm non 2021\BD CBQL_GVMN [Autosaved]\"/>
  <p:tag name="ISPRING_PRESENTATION_INFO_2" val="&lt;?xml version=&quot;1.0&quot; encoding=&quot;UTF-8&quot; standalone=&quot;no&quot; ?&gt;&#10;&lt;presentation2&gt;&#10;&#10;  &lt;slides&gt;&#10;    &lt;slide id=&quot;{15EF7F1F-D416-4BE8-8BE1-278BD7A6DC0A}&quot; pptId=&quot;256&quot;/&gt;&#10;    &lt;slide id=&quot;{E66222E8-E03E-4DBE-8290-A3D994BFB469}&quot; pptId=&quot;399&quot;/&gt;&#10;    &lt;slide id=&quot;{801FD795-933F-4533-A79B-95CD46105666}&quot; pptId=&quot;397&quot;/&gt;&#10;    &lt;slide id=&quot;{DCCD4B78-E359-4858-A34D-A2BA03325C84}&quot; pptId=&quot;401&quot;/&gt;&#10;    &lt;slide id=&quot;{274C708E-F08A-4030-AF32-FC715EB3FCE5}&quot; pptId=&quot;402&quot;/&gt;&#10;    &lt;slide id=&quot;{CE3BF2F5-9BBD-4D01-8A62-98125FAD6642}&quot; pptId=&quot;403&quot;/&gt;&#10;    &lt;slide id=&quot;{7D64EAE7-FC00-42B6-AACF-A07EB18D0A4A}&quot; pptId=&quot;404&quot;/&gt;&#10;    &lt;slide id=&quot;{7B9A584D-B662-4B0F-936E-ED3C4CBE2D23}&quot; pptId=&quot;405&quot;/&gt;&#10;    &lt;slide id=&quot;{6B5401F4-0298-4347-91C2-96A342A18CDE}&quot; pptId=&quot;406&quot;/&gt;&#10;    &lt;slide id=&quot;{D112C104-AE65-4275-A1A2-9809E4C8ED2A}&quot; pptId=&quot;368&quot;/&gt;&#10;    &lt;slide id=&quot;{A4917DE1-0388-49A5-BAAE-74C1787939C9}&quot; pptId=&quot;380&quot;/&gt;&#10;    &lt;slide id=&quot;{BF7314E4-639C-4E2D-BEAC-AA9AD9EB5A7C}&quot; pptId=&quot;381&quot;/&gt;&#10;    &lt;slide id=&quot;{BB27100D-E9CF-4692-AD42-BB7240DBA8BF}&quot; pptId=&quot;343&quot;/&gt;&#10;    &lt;slide id=&quot;{75604A95-147B-49A3-BE3E-14C2D535712D}&quot; pptId=&quot;407&quot;/&gt;&#10;    &lt;slide id=&quot;{A7DF6554-EA32-4017-A0CA-E99D87549EE0}&quot; pptId=&quot;408&quot;/&gt;&#10;    &lt;slide id=&quot;{C5566650-3C04-403F-9ECA-2D7EA2AAF609}&quot; pptId=&quot;409&quot;/&gt;&#10;    &lt;slide id=&quot;{5159121E-40A3-48CE-BA41-92E3AA54716F}&quot; pptId=&quot;410&quot;/&gt;&#10;    &lt;slide id=&quot;{D8817A9E-30A0-4137-AC21-8C6AE956A3C7}&quot; pptId=&quot;345&quot;/&gt;&#10;    &lt;slide id=&quot;{B091B39A-6D5B-4A53-989E-BE0ACB80B0CC}&quot; pptId=&quot;382&quot;/&gt;&#10;    &lt;slide id=&quot;{F8CD8973-BA8F-451E-A7E4-6AA68E3EF528}&quot; pptId=&quot;383&quot;/&gt;&#10;    &lt;slide id=&quot;{734E2AFB-9698-4B35-946F-283DF84422BF}&quot; pptId=&quot;385&quot;/&gt;&#10;    &lt;slide id=&quot;{D74C4608-CE00-4C77-B657-EEEF14FAC630}&quot; pptId=&quot;384&quot;/&gt;&#10;    &lt;slide id=&quot;{00E32754-2C28-4A3E-9289-0BCB1ECD4BB2}&quot; pptId=&quot;387&quot;/&gt;&#10;    &lt;slide id=&quot;{C6817A5F-D994-47FC-9188-1B4C92E7E49C}&quot; pptId=&quot;386&quot;/&gt;&#10;    &lt;slide id=&quot;{A5A59C4F-5603-4FC4-8E10-05832E88F8B4}&quot; pptId=&quot;388&quot;/&gt;&#10;    &lt;slide id=&quot;{2192194A-26E0-409A-BE8D-BBDD0DE8DAAE}&quot; pptId=&quot;349&quot;/&gt;&#10;    &lt;slide id=&quot;{D023CB96-DD9D-4B7D-83CD-F0B71F95EBA0}&quot; pptId=&quot;392&quot;/&gt;&#10;    &lt;slide id=&quot;{F6BBCBAF-B27E-4429-8A2A-485806038D3C}&quot; pptId=&quot;389&quot;/&gt;&#10;    &lt;slide id=&quot;{43371368-0F7C-4FF2-823A-B52844EE23C5}&quot; pptId=&quot;390&quot;/&gt;&#10;    &lt;slide id=&quot;{2EAD3FC2-07CB-40A2-BBE5-1F7F5886B2ED}&quot; pptId=&quot;391&quot;/&gt;&#10;    &lt;slide id=&quot;{188D8F2F-3093-4DB9-9D94-96E637686C70}&quot; pptId=&quot;411&quot;/&gt;&#10;    &lt;slide id=&quot;{94AC97A4-410A-436A-A2D0-14D07A2B8D14}&quot; pptId=&quot;393&quot;/&gt;&#10;    &lt;slide id=&quot;{FC6FE4A1-E7A8-42B8-9BEE-3D99C8A16115}&quot; pptId=&quot;394&quot;/&gt;&#10;    &lt;slide id=&quot;{A2B1B490-B1D1-4FCA-997C-F0805563171E}&quot; pptId=&quot;395&quot;/&gt;&#10;    &lt;slide id=&quot;{8D0D8853-3412-454D-800A-F109E9B6D7D0}&quot; pptId=&quot;396&quot;/&gt;&#10;    &lt;slide id=&quot;{018702E7-8058-43E5-8CDB-9B3C62382D76}&quot; pptId=&quot;304&quot;/&gt;&#10;  &lt;/slides&gt;&#10;&#10;  &lt;narration&gt;&#10;    &lt;audioTracks/&gt;&#10;    &lt;videoTracks&gt;&#10;      &lt;videoTrack muted=&quot;false&quot; name=&quot;Video 1&quot; resource=&quot;41d3ba8c&quot; slideId=&quot;{15EF7F1F-D416-4BE8-8BE1-278BD7A6DC0A}&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2&quot; resource=&quot;99b1b8d5&quot; slideId=&quot;{DCCD4B78-E359-4858-A34D-A2BA03325C84}&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3&quot; resource=&quot;143c1181&quot; slideId=&quot;{274C708E-F08A-4030-AF32-FC715EB3FCE5}&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4&quot; resource=&quot;65baf0d3&quot; slideId=&quot;{CE3BF2F5-9BBD-4D01-8A62-98125FAD6642}&quot; startTime=&quot;0&quot; stepIndex=&quot;0&quot; volume=&quot;1&quot;&gt;&#10;        &lt;video format=&quot;yuv420p&quot; frameRate=&quot;30&quot; height=&quot;480&quot; pixelAspectRatio=&quot;1&quot; width=&quot;640&quot;/&gt;&#10;        &lt;audio channels=&quot;1&quot; format=&quot;s16&quot; sampleRate=&quot;44100&quot;/&gt;&#10;      &lt;/videoTrack&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4917DE1-0388-49A5-BAAE-74C1787939C9}"/>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F7314E4-639C-4E2D-BEAC-AA9AD9EB5A7C}"/>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B27100D-E9CF-4692-AD42-BB7240DBA8BF}"/>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5604A95-147B-49A3-BE3E-14C2D535712D}"/>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7DF6554-EA32-4017-A0CA-E99D87549EE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5566650-3C04-403F-9ECA-2D7EA2AAF609}"/>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5159121E-40A3-48CE-BA41-92E3AA54716F}"/>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8817A9E-30A0-4137-AC21-8C6AE956A3C7}"/>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091B39A-6D5B-4A53-989E-BE0ACB80B0CC}"/>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8CD8973-BA8F-451E-A7E4-6AA68E3EF52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8.249"/>
  <p:tag name="ISPRING_SLIDE_ID_2" val="{15EF7F1F-D416-4BE8-8BE1-278BD7A6DC0A}"/>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34E2AFB-9698-4B35-946F-283DF84422BF}"/>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74C4608-CE00-4C77-B657-EEEF14FAC63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00E32754-2C28-4A3E-9289-0BCB1ECD4BB2}"/>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6817A5F-D994-47FC-9188-1B4C92E7E49C}"/>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5A59C4F-5603-4FC4-8E10-05832E88F8B4}"/>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192194A-26E0-409A-BE8D-BBDD0DE8DAAE}"/>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023CB96-DD9D-4B7D-83CD-F0B71F95EBA0}"/>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6BBCBAF-B27E-4429-8A2A-485806038D3C}"/>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43371368-0F7C-4FF2-823A-B52844EE23C5}"/>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EAD3FC2-07CB-40A2-BBE5-1F7F5886B2ED}"/>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E66222E8-E03E-4DBE-8290-A3D994BFB469}"/>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188D8F2F-3093-4DB9-9D94-96E637686C70}"/>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4AC97A4-410A-436A-A2D0-14D07A2B8D14}"/>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C6FE4A1-E7A8-42B8-9BEE-3D99C8A16115}"/>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2B1B490-B1D1-4FCA-997C-F0805563171E}"/>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D0D8853-3412-454D-800A-F109E9B6D7D0}"/>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018702E7-8058-43E5-8CDB-9B3C62382D76}"/>
</p:tagLst>
</file>

<file path=ppt/tags/tag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01FD795-933F-4533-A79B-95CD4610566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CCD4B78-E359-4858-A34D-A2BA03325C84}"/>
  <p:tag name="GENSWF_ADVANCE_TIME" val="68.99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74C708E-F08A-4030-AF32-FC715EB3FCE5}"/>
  <p:tag name="GENSWF_ADVANCE_TIME" val="35.20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E3BF2F5-9BBD-4D01-8A62-98125FAD6642}"/>
  <p:tag name="GENSWF_ADVANCE_TIME" val="9.896"/>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D64EAE7-FC00-42B6-AACF-A07EB18D0A4A}"/>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112C104-AE65-4275-A1A2-9809E4C8ED2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5004</TotalTime>
  <Words>3785</Words>
  <Application>Microsoft Office PowerPoint</Application>
  <PresentationFormat>Widescreen</PresentationFormat>
  <Paragraphs>531</Paragraphs>
  <Slides>60</Slides>
  <Notes>35</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6" baseType="lpstr">
      <vt:lpstr>Symbol</vt:lpstr>
      <vt:lpstr>Lucida Handwriting</vt:lpstr>
      <vt:lpstr>Arial</vt:lpstr>
      <vt:lpstr>Verdana</vt:lpstr>
      <vt:lpstr>Roboto</vt:lpstr>
      <vt:lpstr>Tahoma</vt:lpstr>
      <vt:lpstr>Calibri</vt:lpstr>
      <vt:lpstr>Roboto </vt:lpstr>
      <vt:lpstr>Times New Roman</vt:lpstr>
      <vt:lpstr>Roboto Black</vt:lpstr>
      <vt:lpstr>Wingdings</vt:lpstr>
      <vt:lpstr>Times</vt:lpstr>
      <vt:lpstr>Wingdings 2</vt:lpstr>
      <vt:lpstr>游ゴシック</vt:lpstr>
      <vt:lpstr>Office Theme</vt:lpstr>
      <vt:lpstr>Clip</vt:lpstr>
      <vt:lpstr> BỘ GIÁO DỤC VÀ ĐÀO TẠO VỤ GIÁO DỤC MẦM NON</vt:lpstr>
      <vt:lpstr>NỘI DUNG</vt:lpstr>
      <vt:lpstr>PowerPoint Presentation</vt:lpstr>
      <vt:lpstr>YẾU TỐ CƠ BẢN CỦA QUẢN LÍ</vt:lpstr>
      <vt:lpstr>Quản lí  giáo dục hòa nhập trẻ khuyết tật là quá trình</vt:lpstr>
      <vt:lpstr>PowerPoint Presentation</vt:lpstr>
      <vt:lpstr>PowerPoint Presentation</vt:lpstr>
      <vt:lpstr> QUAN ĐIỂM GIÁO DỤC  </vt:lpstr>
      <vt:lpstr>Một lớp học đa dạng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bản KHGDCN</vt:lpstr>
      <vt:lpstr>PowerPoint Presentation</vt:lpstr>
      <vt:lpstr> 3. TỔ CHỨC GIÁO DỤC HÒA NHẬP</vt:lpstr>
      <vt:lpstr> 3. TỔ CHỨC GIÁO DỤC HÒA NHẬP</vt:lpstr>
      <vt:lpstr> 3. TỔ CHỨC GIÁO DỤC HÒA NHẬP </vt:lpstr>
      <vt:lpstr>4.QUẢN LÍ KẾ HOẠCH CHUYỂN TIẾP </vt:lpstr>
      <vt:lpstr>5. QUẢN LÍ HOẠT ĐỘNG CHUYÊN MÔN VÀ MÔI TRƯỜNG GIÁO DỤC</vt:lpstr>
      <vt:lpstr>5. QUẢN LÍ HOẠT ĐỘNG CHUYÊN MÔN VÀ MÔI TRƯỜNG GIÁO DỤC</vt:lpstr>
      <vt:lpstr>6. HOẠT ĐỘNG TRUYỀN THÔNG VÀ PHỐI HỢP CÁC LỰC LƯỢNG </vt:lpstr>
      <vt:lpstr>6. HOẠT ĐỘNG TRUYỀN THÔNG VÀ PHỐI HỢP CÁC LỰC LƯỢNG</vt:lpstr>
      <vt:lpstr>Đồ dùng, đồ chơi học liệu</vt:lpstr>
      <vt:lpstr>PowerPoint Presentation</vt:lpstr>
      <vt:lpstr>PowerPoint Presentation</vt:lpstr>
      <vt:lpstr>PowerPoint Presentation</vt:lpstr>
      <vt:lpstr>PowerPoint Presentation</vt:lpstr>
      <vt:lpstr>PowerPoint Presentation</vt:lpstr>
      <vt:lpstr>PowerPoint Presentation</vt:lpstr>
      <vt:lpstr>PHẦN 2. KẾ HOẠCH GIÁO DỤC CÁ NHÂN </vt:lpstr>
      <vt:lpstr>QUI TRÌNH GIÁO DỤC HÒA NHẬP</vt:lpstr>
      <vt:lpstr>HIỂU THẾ NÀO LÀ KẾ HOẠCH GIÁO DỤC CÁ NHÂN?</vt:lpstr>
      <vt:lpstr>HIỂU KHẢ NĂNG VÀ NHU CẦU CỦA TRẺ</vt:lpstr>
      <vt:lpstr>HIỂU KHẢ NĂNG VÀ NHU CẦU CỦA TRẺ</vt:lpstr>
      <vt:lpstr>HIỂU KHẢ NĂNG VÀ NHU CẦU CỦA TRẺ</vt:lpstr>
      <vt:lpstr>HIỂU KHẢ NĂNG VÀ NHU CẦU CỦA TRẺ</vt:lpstr>
      <vt:lpstr>HIỂU KHẢ NĂNG VÀ NHU CẦU CỦA TRẺ</vt:lpstr>
      <vt:lpstr>SỞ GIÁO DỤC VÀ ĐÀO TẠO …. PHÒNG GIÁO DỤC VÀ ĐÀO TẠO… TRƯỜNG MẦM NON…</vt:lpstr>
      <vt:lpstr>NHỮNG ĐẶC ĐIỂM CHÍNH CỦA TRẺ</vt:lpstr>
      <vt:lpstr>KẾ HOẠCH GIÁO DỤC CÁ NHÂN </vt:lpstr>
      <vt:lpstr>PowerPoint Presentation</vt:lpstr>
      <vt:lpstr>KẾ HOẠCH GIÁO DỤC THÁNG 9</vt:lpstr>
      <vt:lpstr>GHI CHÉP THÔNG TIN VỀ SỰ TIẾN BỘ CỦA TRẺ TRONG THÁNG 9</vt:lpstr>
      <vt:lpstr>ĐIỀU CHỈNH KẾ HOẠCH TRONG THÁNG 9 (NẾU CÓ)</vt:lpstr>
      <vt:lpstr>NHẬN XÉT HỌC KÌ I VỀ SỰ TIẾN BỘ CỦA TRẺ</vt:lpstr>
      <vt:lpstr>PowerPoint Presentation</vt:lpstr>
      <vt:lpstr>Thực hành 1. Nghiên cứu trường hợp</vt:lpstr>
      <vt:lpstr>Trường hợp 1 Nguyễn Cẩm Chương  Ngày sinh: 30/4/ 2014 Giới tính: Nữ</vt:lpstr>
      <vt:lpstr>Trường hợp 2: Bạch Ngọc Lâm   Ngày sinh:  25/5/2017      Giới tính: Nữ</vt:lpstr>
      <vt:lpstr>Trường hợp 3: Nguyễn Minh Vương Ngày sinh: 30/07/2017          Giới tính Nam</vt:lpstr>
      <vt:lpstr>Trường hợp 4: Nguyễn Huy Khởi     Ngày sinh:  8/12/2017          Giới tính Nam</vt:lpstr>
      <vt:lpstr>Thực hành 2. Xây dựng mục tiêu giáo dục cá nhân</vt:lpstr>
      <vt:lpstr>Thực hành 3. xây dựng kế hoạch giáo dục 1 tuần </vt:lpstr>
      <vt:lpstr>ĐÁNH GIÁ SỰ TIẾN TRIỂN CỦA TRẺ (Quý……….. năm………...</vt:lpstr>
      <vt:lpstr>BẢNG THEO DÕI TÓM TẮT SỰ PHÁT TRIỂN CỦA TRẺ</vt:lpstr>
      <vt:lpstr>Trân trọng cảm ơn!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GIÁO DỤC VÀ ĐÀO TẠO VỤ GIÁO DỤC MẦM NON</dc:title>
  <dc:creator>Admin</dc:creator>
  <cp:lastModifiedBy>Nguyen Ba Minh</cp:lastModifiedBy>
  <cp:revision>95</cp:revision>
  <dcterms:created xsi:type="dcterms:W3CDTF">2019-12-16T02:02:00Z</dcterms:created>
  <dcterms:modified xsi:type="dcterms:W3CDTF">2021-08-22T06:35:27Z</dcterms:modified>
</cp:coreProperties>
</file>